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68" r:id="rId2"/>
    <p:sldId id="258" r:id="rId3"/>
    <p:sldId id="259" r:id="rId4"/>
    <p:sldId id="260" r:id="rId5"/>
    <p:sldId id="261" r:id="rId6"/>
    <p:sldId id="301" r:id="rId7"/>
    <p:sldId id="303" r:id="rId8"/>
    <p:sldId id="288" r:id="rId9"/>
    <p:sldId id="269" r:id="rId10"/>
    <p:sldId id="271" r:id="rId11"/>
    <p:sldId id="272" r:id="rId12"/>
    <p:sldId id="273" r:id="rId13"/>
    <p:sldId id="274" r:id="rId14"/>
    <p:sldId id="289" r:id="rId15"/>
    <p:sldId id="275" r:id="rId16"/>
    <p:sldId id="287" r:id="rId17"/>
    <p:sldId id="276" r:id="rId18"/>
    <p:sldId id="291" r:id="rId19"/>
    <p:sldId id="292" r:id="rId20"/>
    <p:sldId id="293" r:id="rId21"/>
    <p:sldId id="302" r:id="rId22"/>
    <p:sldId id="294" r:id="rId23"/>
    <p:sldId id="295" r:id="rId24"/>
    <p:sldId id="296" r:id="rId25"/>
    <p:sldId id="297" r:id="rId26"/>
    <p:sldId id="298" r:id="rId27"/>
    <p:sldId id="299" r:id="rId28"/>
    <p:sldId id="300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90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1" d="100"/>
          <a:sy n="81" d="100"/>
        </p:scale>
        <p:origin x="754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5" d="100"/>
          <a:sy n="95" d="100"/>
        </p:scale>
        <p:origin x="358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shabh Upadhyay" userId="e9866509c28a2bb3" providerId="LiveId" clId="{DE747272-BED6-4458-A9D5-C78B611F5EAD}"/>
    <pc:docChg chg="undo redo custSel addSld delSld modSld">
      <pc:chgData name="Rishabh Upadhyay" userId="e9866509c28a2bb3" providerId="LiveId" clId="{DE747272-BED6-4458-A9D5-C78B611F5EAD}" dt="2023-10-16T17:04:37.362" v="5792" actId="255"/>
      <pc:docMkLst>
        <pc:docMk/>
      </pc:docMkLst>
      <pc:sldChg chg="modSp mod">
        <pc:chgData name="Rishabh Upadhyay" userId="e9866509c28a2bb3" providerId="LiveId" clId="{DE747272-BED6-4458-A9D5-C78B611F5EAD}" dt="2023-10-11T09:27:30.523" v="87" actId="20577"/>
        <pc:sldMkLst>
          <pc:docMk/>
          <pc:sldMk cId="2253536949" sldId="258"/>
        </pc:sldMkLst>
        <pc:spChg chg="mod">
          <ac:chgData name="Rishabh Upadhyay" userId="e9866509c28a2bb3" providerId="LiveId" clId="{DE747272-BED6-4458-A9D5-C78B611F5EAD}" dt="2023-10-11T09:27:30.523" v="87" actId="20577"/>
          <ac:spMkLst>
            <pc:docMk/>
            <pc:sldMk cId="2253536949" sldId="258"/>
            <ac:spMk id="3" creationId="{00000000-0000-0000-0000-000000000000}"/>
          </ac:spMkLst>
        </pc:spChg>
      </pc:sldChg>
      <pc:sldChg chg="addSp delSp modSp mod">
        <pc:chgData name="Rishabh Upadhyay" userId="e9866509c28a2bb3" providerId="LiveId" clId="{DE747272-BED6-4458-A9D5-C78B611F5EAD}" dt="2023-10-11T09:51:50.357" v="280" actId="113"/>
        <pc:sldMkLst>
          <pc:docMk/>
          <pc:sldMk cId="1585734172" sldId="259"/>
        </pc:sldMkLst>
        <pc:spChg chg="mod">
          <ac:chgData name="Rishabh Upadhyay" userId="e9866509c28a2bb3" providerId="LiveId" clId="{DE747272-BED6-4458-A9D5-C78B611F5EAD}" dt="2023-10-11T09:51:50.357" v="280" actId="113"/>
          <ac:spMkLst>
            <pc:docMk/>
            <pc:sldMk cId="1585734172" sldId="259"/>
            <ac:spMk id="2" creationId="{00000000-0000-0000-0000-000000000000}"/>
          </ac:spMkLst>
        </pc:spChg>
        <pc:spChg chg="add mod">
          <ac:chgData name="Rishabh Upadhyay" userId="e9866509c28a2bb3" providerId="LiveId" clId="{DE747272-BED6-4458-A9D5-C78B611F5EAD}" dt="2023-10-11T09:51:39.533" v="279" actId="113"/>
          <ac:spMkLst>
            <pc:docMk/>
            <pc:sldMk cId="1585734172" sldId="259"/>
            <ac:spMk id="4" creationId="{4EBA63F0-89DF-213C-B271-B0E4CEA1E27E}"/>
          </ac:spMkLst>
        </pc:spChg>
        <pc:graphicFrameChg chg="del">
          <ac:chgData name="Rishabh Upadhyay" userId="e9866509c28a2bb3" providerId="LiveId" clId="{DE747272-BED6-4458-A9D5-C78B611F5EAD}" dt="2023-10-11T09:32:44.663" v="88" actId="478"/>
          <ac:graphicFrameMkLst>
            <pc:docMk/>
            <pc:sldMk cId="1585734172" sldId="259"/>
            <ac:graphicFrameMk id="6" creationId="{00000000-0000-0000-0000-000000000000}"/>
          </ac:graphicFrameMkLst>
        </pc:graphicFrameChg>
      </pc:sldChg>
      <pc:sldChg chg="addSp delSp modSp mod">
        <pc:chgData name="Rishabh Upadhyay" userId="e9866509c28a2bb3" providerId="LiveId" clId="{DE747272-BED6-4458-A9D5-C78B611F5EAD}" dt="2023-10-11T15:17:38.132" v="698" actId="20577"/>
        <pc:sldMkLst>
          <pc:docMk/>
          <pc:sldMk cId="1570508256" sldId="260"/>
        </pc:sldMkLst>
        <pc:spChg chg="mod">
          <ac:chgData name="Rishabh Upadhyay" userId="e9866509c28a2bb3" providerId="LiveId" clId="{DE747272-BED6-4458-A9D5-C78B611F5EAD}" dt="2023-10-11T15:08:59.206" v="395" actId="113"/>
          <ac:spMkLst>
            <pc:docMk/>
            <pc:sldMk cId="1570508256" sldId="260"/>
            <ac:spMk id="2" creationId="{00000000-0000-0000-0000-000000000000}"/>
          </ac:spMkLst>
        </pc:spChg>
        <pc:spChg chg="mod">
          <ac:chgData name="Rishabh Upadhyay" userId="e9866509c28a2bb3" providerId="LiveId" clId="{DE747272-BED6-4458-A9D5-C78B611F5EAD}" dt="2023-10-11T15:17:38.132" v="698" actId="20577"/>
          <ac:spMkLst>
            <pc:docMk/>
            <pc:sldMk cId="1570508256" sldId="260"/>
            <ac:spMk id="3" creationId="{00000000-0000-0000-0000-000000000000}"/>
          </ac:spMkLst>
        </pc:spChg>
        <pc:spChg chg="add del mod">
          <ac:chgData name="Rishabh Upadhyay" userId="e9866509c28a2bb3" providerId="LiveId" clId="{DE747272-BED6-4458-A9D5-C78B611F5EAD}" dt="2023-10-11T10:01:52.820" v="333" actId="478"/>
          <ac:spMkLst>
            <pc:docMk/>
            <pc:sldMk cId="1570508256" sldId="260"/>
            <ac:spMk id="6" creationId="{59A63711-B935-B96C-CA1F-50859ABCCF50}"/>
          </ac:spMkLst>
        </pc:spChg>
        <pc:graphicFrameChg chg="del mod modGraphic">
          <ac:chgData name="Rishabh Upadhyay" userId="e9866509c28a2bb3" providerId="LiveId" clId="{DE747272-BED6-4458-A9D5-C78B611F5EAD}" dt="2023-10-11T10:01:06.095" v="282" actId="478"/>
          <ac:graphicFrameMkLst>
            <pc:docMk/>
            <pc:sldMk cId="1570508256" sldId="260"/>
            <ac:graphicFrameMk id="5" creationId="{00000000-0000-0000-0000-000000000000}"/>
          </ac:graphicFrameMkLst>
        </pc:graphicFrameChg>
      </pc:sldChg>
      <pc:sldChg chg="addSp delSp modSp mod">
        <pc:chgData name="Rishabh Upadhyay" userId="e9866509c28a2bb3" providerId="LiveId" clId="{DE747272-BED6-4458-A9D5-C78B611F5EAD}" dt="2023-10-11T16:40:40.372" v="1284" actId="21"/>
        <pc:sldMkLst>
          <pc:docMk/>
          <pc:sldMk cId="3213178253" sldId="261"/>
        </pc:sldMkLst>
        <pc:spChg chg="mod">
          <ac:chgData name="Rishabh Upadhyay" userId="e9866509c28a2bb3" providerId="LiveId" clId="{DE747272-BED6-4458-A9D5-C78B611F5EAD}" dt="2023-10-11T16:40:40.372" v="1284" actId="21"/>
          <ac:spMkLst>
            <pc:docMk/>
            <pc:sldMk cId="3213178253" sldId="261"/>
            <ac:spMk id="2" creationId="{00000000-0000-0000-0000-000000000000}"/>
          </ac:spMkLst>
        </pc:spChg>
        <pc:spChg chg="mod">
          <ac:chgData name="Rishabh Upadhyay" userId="e9866509c28a2bb3" providerId="LiveId" clId="{DE747272-BED6-4458-A9D5-C78B611F5EAD}" dt="2023-10-11T15:15:08.513" v="587" actId="20577"/>
          <ac:spMkLst>
            <pc:docMk/>
            <pc:sldMk cId="3213178253" sldId="261"/>
            <ac:spMk id="3" creationId="{00000000-0000-0000-0000-000000000000}"/>
          </ac:spMkLst>
        </pc:spChg>
        <pc:spChg chg="add del mod">
          <ac:chgData name="Rishabh Upadhyay" userId="e9866509c28a2bb3" providerId="LiveId" clId="{DE747272-BED6-4458-A9D5-C78B611F5EAD}" dt="2023-10-11T15:14:18.646" v="566" actId="478"/>
          <ac:spMkLst>
            <pc:docMk/>
            <pc:sldMk cId="3213178253" sldId="261"/>
            <ac:spMk id="6" creationId="{9833E404-7BCA-AB58-DCC5-782849DCD1CC}"/>
          </ac:spMkLst>
        </pc:spChg>
        <pc:graphicFrameChg chg="del">
          <ac:chgData name="Rishabh Upadhyay" userId="e9866509c28a2bb3" providerId="LiveId" clId="{DE747272-BED6-4458-A9D5-C78B611F5EAD}" dt="2023-10-11T15:14:15.874" v="565" actId="478"/>
          <ac:graphicFrameMkLst>
            <pc:docMk/>
            <pc:sldMk cId="3213178253" sldId="261"/>
            <ac:graphicFrameMk id="5" creationId="{00000000-0000-0000-0000-000000000000}"/>
          </ac:graphicFrameMkLst>
        </pc:graphicFrameChg>
      </pc:sldChg>
      <pc:sldChg chg="del">
        <pc:chgData name="Rishabh Upadhyay" userId="e9866509c28a2bb3" providerId="LiveId" clId="{DE747272-BED6-4458-A9D5-C78B611F5EAD}" dt="2023-10-11T15:09:23.159" v="401" actId="2696"/>
        <pc:sldMkLst>
          <pc:docMk/>
          <pc:sldMk cId="2811700760" sldId="262"/>
        </pc:sldMkLst>
      </pc:sldChg>
      <pc:sldChg chg="del">
        <pc:chgData name="Rishabh Upadhyay" userId="e9866509c28a2bb3" providerId="LiveId" clId="{DE747272-BED6-4458-A9D5-C78B611F5EAD}" dt="2023-10-11T15:09:18.315" v="399" actId="2696"/>
        <pc:sldMkLst>
          <pc:docMk/>
          <pc:sldMk cId="1543295777" sldId="263"/>
        </pc:sldMkLst>
      </pc:sldChg>
      <pc:sldChg chg="del">
        <pc:chgData name="Rishabh Upadhyay" userId="e9866509c28a2bb3" providerId="LiveId" clId="{DE747272-BED6-4458-A9D5-C78B611F5EAD}" dt="2023-10-11T15:09:15.972" v="398" actId="2696"/>
        <pc:sldMkLst>
          <pc:docMk/>
          <pc:sldMk cId="2840829973" sldId="264"/>
        </pc:sldMkLst>
      </pc:sldChg>
      <pc:sldChg chg="del">
        <pc:chgData name="Rishabh Upadhyay" userId="e9866509c28a2bb3" providerId="LiveId" clId="{DE747272-BED6-4458-A9D5-C78B611F5EAD}" dt="2023-10-11T15:09:20.595" v="400" actId="2696"/>
        <pc:sldMkLst>
          <pc:docMk/>
          <pc:sldMk cId="3891783230" sldId="265"/>
        </pc:sldMkLst>
      </pc:sldChg>
      <pc:sldChg chg="del">
        <pc:chgData name="Rishabh Upadhyay" userId="e9866509c28a2bb3" providerId="LiveId" clId="{DE747272-BED6-4458-A9D5-C78B611F5EAD}" dt="2023-10-11T15:09:13.660" v="397" actId="2696"/>
        <pc:sldMkLst>
          <pc:docMk/>
          <pc:sldMk cId="2998938184" sldId="266"/>
        </pc:sldMkLst>
      </pc:sldChg>
      <pc:sldChg chg="del">
        <pc:chgData name="Rishabh Upadhyay" userId="e9866509c28a2bb3" providerId="LiveId" clId="{DE747272-BED6-4458-A9D5-C78B611F5EAD}" dt="2023-10-11T15:09:10.624" v="396" actId="2696"/>
        <pc:sldMkLst>
          <pc:docMk/>
          <pc:sldMk cId="4080749185" sldId="267"/>
        </pc:sldMkLst>
      </pc:sldChg>
      <pc:sldChg chg="modSp mod">
        <pc:chgData name="Rishabh Upadhyay" userId="e9866509c28a2bb3" providerId="LiveId" clId="{DE747272-BED6-4458-A9D5-C78B611F5EAD}" dt="2023-10-11T09:26:06.327" v="41" actId="20577"/>
        <pc:sldMkLst>
          <pc:docMk/>
          <pc:sldMk cId="2370110780" sldId="268"/>
        </pc:sldMkLst>
        <pc:spChg chg="mod">
          <ac:chgData name="Rishabh Upadhyay" userId="e9866509c28a2bb3" providerId="LiveId" clId="{DE747272-BED6-4458-A9D5-C78B611F5EAD}" dt="2023-10-11T09:25:51.308" v="37" actId="14100"/>
          <ac:spMkLst>
            <pc:docMk/>
            <pc:sldMk cId="2370110780" sldId="268"/>
            <ac:spMk id="2" creationId="{00000000-0000-0000-0000-000000000000}"/>
          </ac:spMkLst>
        </pc:spChg>
        <pc:spChg chg="mod">
          <ac:chgData name="Rishabh Upadhyay" userId="e9866509c28a2bb3" providerId="LiveId" clId="{DE747272-BED6-4458-A9D5-C78B611F5EAD}" dt="2023-10-11T09:26:06.327" v="41" actId="20577"/>
          <ac:spMkLst>
            <pc:docMk/>
            <pc:sldMk cId="2370110780" sldId="268"/>
            <ac:spMk id="3" creationId="{00000000-0000-0000-0000-000000000000}"/>
          </ac:spMkLst>
        </pc:spChg>
        <pc:spChg chg="mod">
          <ac:chgData name="Rishabh Upadhyay" userId="e9866509c28a2bb3" providerId="LiveId" clId="{DE747272-BED6-4458-A9D5-C78B611F5EAD}" dt="2023-10-11T09:22:07.789" v="0" actId="207"/>
          <ac:spMkLst>
            <pc:docMk/>
            <pc:sldMk cId="2370110780" sldId="268"/>
            <ac:spMk id="8" creationId="{D9936ED4-EA83-6CDD-E3D6-F51F6913976B}"/>
          </ac:spMkLst>
        </pc:spChg>
      </pc:sldChg>
      <pc:sldChg chg="addSp delSp modSp new mod">
        <pc:chgData name="Rishabh Upadhyay" userId="e9866509c28a2bb3" providerId="LiveId" clId="{DE747272-BED6-4458-A9D5-C78B611F5EAD}" dt="2023-10-16T16:02:10.600" v="3215" actId="1076"/>
        <pc:sldMkLst>
          <pc:docMk/>
          <pc:sldMk cId="1686054827" sldId="269"/>
        </pc:sldMkLst>
        <pc:spChg chg="del">
          <ac:chgData name="Rishabh Upadhyay" userId="e9866509c28a2bb3" providerId="LiveId" clId="{DE747272-BED6-4458-A9D5-C78B611F5EAD}" dt="2023-10-11T15:15:29.648" v="589" actId="478"/>
          <ac:spMkLst>
            <pc:docMk/>
            <pc:sldMk cId="1686054827" sldId="269"/>
            <ac:spMk id="2" creationId="{4992E324-B142-A0EF-1C8C-BC43958C0905}"/>
          </ac:spMkLst>
        </pc:spChg>
        <pc:spChg chg="del">
          <ac:chgData name="Rishabh Upadhyay" userId="e9866509c28a2bb3" providerId="LiveId" clId="{DE747272-BED6-4458-A9D5-C78B611F5EAD}" dt="2023-10-11T15:15:35.696" v="590" actId="478"/>
          <ac:spMkLst>
            <pc:docMk/>
            <pc:sldMk cId="1686054827" sldId="269"/>
            <ac:spMk id="3" creationId="{C68382FC-5B21-A887-2EC0-4208921628E8}"/>
          </ac:spMkLst>
        </pc:spChg>
        <pc:spChg chg="add mod">
          <ac:chgData name="Rishabh Upadhyay" userId="e9866509c28a2bb3" providerId="LiveId" clId="{DE747272-BED6-4458-A9D5-C78B611F5EAD}" dt="2023-10-16T16:02:10.600" v="3215" actId="1076"/>
          <ac:spMkLst>
            <pc:docMk/>
            <pc:sldMk cId="1686054827" sldId="269"/>
            <ac:spMk id="4" creationId="{41725C3A-6836-2713-BB9F-C179FA9E1878}"/>
          </ac:spMkLst>
        </pc:spChg>
        <pc:spChg chg="add del mod">
          <ac:chgData name="Rishabh Upadhyay" userId="e9866509c28a2bb3" providerId="LiveId" clId="{DE747272-BED6-4458-A9D5-C78B611F5EAD}" dt="2023-10-11T15:15:52.937" v="595" actId="478"/>
          <ac:spMkLst>
            <pc:docMk/>
            <pc:sldMk cId="1686054827" sldId="269"/>
            <ac:spMk id="4" creationId="{A1CB2B11-3F92-1F2B-9A83-16DCC7949BD2}"/>
          </ac:spMkLst>
        </pc:spChg>
        <pc:spChg chg="add del mod">
          <ac:chgData name="Rishabh Upadhyay" userId="e9866509c28a2bb3" providerId="LiveId" clId="{DE747272-BED6-4458-A9D5-C78B611F5EAD}" dt="2023-10-11T15:19:03.494" v="722" actId="478"/>
          <ac:spMkLst>
            <pc:docMk/>
            <pc:sldMk cId="1686054827" sldId="269"/>
            <ac:spMk id="6" creationId="{5F545E88-8935-4B78-08AA-469618AFEA8A}"/>
          </ac:spMkLst>
        </pc:spChg>
        <pc:spChg chg="add del">
          <ac:chgData name="Rishabh Upadhyay" userId="e9866509c28a2bb3" providerId="LiveId" clId="{DE747272-BED6-4458-A9D5-C78B611F5EAD}" dt="2023-10-11T15:19:09.854" v="724" actId="478"/>
          <ac:spMkLst>
            <pc:docMk/>
            <pc:sldMk cId="1686054827" sldId="269"/>
            <ac:spMk id="10" creationId="{CC4953EE-FA94-1E56-C9F8-66ADF6F0D2B4}"/>
          </ac:spMkLst>
        </pc:spChg>
        <pc:spChg chg="add del mod">
          <ac:chgData name="Rishabh Upadhyay" userId="e9866509c28a2bb3" providerId="LiveId" clId="{DE747272-BED6-4458-A9D5-C78B611F5EAD}" dt="2023-10-11T15:38:32.299" v="1230" actId="478"/>
          <ac:spMkLst>
            <pc:docMk/>
            <pc:sldMk cId="1686054827" sldId="269"/>
            <ac:spMk id="13" creationId="{C14F6A0E-FC2D-A081-2884-1191529E0FE4}"/>
          </ac:spMkLst>
        </pc:spChg>
        <pc:spChg chg="add del mod">
          <ac:chgData name="Rishabh Upadhyay" userId="e9866509c28a2bb3" providerId="LiveId" clId="{DE747272-BED6-4458-A9D5-C78B611F5EAD}" dt="2023-10-16T16:01:22.095" v="3205" actId="478"/>
          <ac:spMkLst>
            <pc:docMk/>
            <pc:sldMk cId="1686054827" sldId="269"/>
            <ac:spMk id="18" creationId="{4E86A9A5-1456-CEB9-20AD-FA4FAA04370D}"/>
          </ac:spMkLst>
        </pc:spChg>
        <pc:picChg chg="add">
          <ac:chgData name="Rishabh Upadhyay" userId="e9866509c28a2bb3" providerId="LiveId" clId="{DE747272-BED6-4458-A9D5-C78B611F5EAD}" dt="2023-10-16T16:01:25.820" v="3206" actId="22"/>
          <ac:picMkLst>
            <pc:docMk/>
            <pc:sldMk cId="1686054827" sldId="269"/>
            <ac:picMk id="3" creationId="{FFCFD2DB-B1E0-BDB4-0D96-0B8EFDB1538D}"/>
          </ac:picMkLst>
        </pc:picChg>
        <pc:picChg chg="add del">
          <ac:chgData name="Rishabh Upadhyay" userId="e9866509c28a2bb3" providerId="LiveId" clId="{DE747272-BED6-4458-A9D5-C78B611F5EAD}" dt="2023-10-16T16:01:54.185" v="3211" actId="22"/>
          <ac:picMkLst>
            <pc:docMk/>
            <pc:sldMk cId="1686054827" sldId="269"/>
            <ac:picMk id="6" creationId="{CF45B113-4A9E-199B-7AAD-4A1DFD3FC946}"/>
          </ac:picMkLst>
        </pc:picChg>
        <pc:picChg chg="add del mod">
          <ac:chgData name="Rishabh Upadhyay" userId="e9866509c28a2bb3" providerId="LiveId" clId="{DE747272-BED6-4458-A9D5-C78B611F5EAD}" dt="2023-10-11T15:18:58.336" v="720" actId="22"/>
          <ac:picMkLst>
            <pc:docMk/>
            <pc:sldMk cId="1686054827" sldId="269"/>
            <ac:picMk id="8" creationId="{530F7D11-563C-23E6-2569-894F1844CBD8}"/>
          </ac:picMkLst>
        </pc:picChg>
        <pc:picChg chg="add del">
          <ac:chgData name="Rishabh Upadhyay" userId="e9866509c28a2bb3" providerId="LiveId" clId="{DE747272-BED6-4458-A9D5-C78B611F5EAD}" dt="2023-10-11T15:37:02.305" v="1220" actId="478"/>
          <ac:picMkLst>
            <pc:docMk/>
            <pc:sldMk cId="1686054827" sldId="269"/>
            <ac:picMk id="12" creationId="{13045D83-61E1-28C3-98BC-EB9949EBACCB}"/>
          </ac:picMkLst>
        </pc:picChg>
        <pc:picChg chg="add del">
          <ac:chgData name="Rishabh Upadhyay" userId="e9866509c28a2bb3" providerId="LiveId" clId="{DE747272-BED6-4458-A9D5-C78B611F5EAD}" dt="2023-10-11T15:38:27.957" v="1228" actId="22"/>
          <ac:picMkLst>
            <pc:docMk/>
            <pc:sldMk cId="1686054827" sldId="269"/>
            <ac:picMk id="15" creationId="{0F812060-4507-59F0-DCCB-378F241351D0}"/>
          </ac:picMkLst>
        </pc:picChg>
        <pc:picChg chg="add del">
          <ac:chgData name="Rishabh Upadhyay" userId="e9866509c28a2bb3" providerId="LiveId" clId="{DE747272-BED6-4458-A9D5-C78B611F5EAD}" dt="2023-10-16T16:00:16.383" v="3195" actId="478"/>
          <ac:picMkLst>
            <pc:docMk/>
            <pc:sldMk cId="1686054827" sldId="269"/>
            <ac:picMk id="17" creationId="{3A2F7A92-A802-8DF5-0F9A-ED5F37601BD8}"/>
          </ac:picMkLst>
        </pc:picChg>
      </pc:sldChg>
      <pc:sldChg chg="addSp modSp new del mod">
        <pc:chgData name="Rishabh Upadhyay" userId="e9866509c28a2bb3" providerId="LiveId" clId="{DE747272-BED6-4458-A9D5-C78B611F5EAD}" dt="2023-10-11T15:37:03.925" v="1221" actId="47"/>
        <pc:sldMkLst>
          <pc:docMk/>
          <pc:sldMk cId="729167258" sldId="270"/>
        </pc:sldMkLst>
        <pc:spChg chg="add mod">
          <ac:chgData name="Rishabh Upadhyay" userId="e9866509c28a2bb3" providerId="LiveId" clId="{DE747272-BED6-4458-A9D5-C78B611F5EAD}" dt="2023-10-11T15:24:52.775" v="838" actId="17032"/>
          <ac:spMkLst>
            <pc:docMk/>
            <pc:sldMk cId="729167258" sldId="270"/>
            <ac:spMk id="6" creationId="{109556C4-942F-FA5D-E012-BA146F4F8536}"/>
          </ac:spMkLst>
        </pc:spChg>
        <pc:picChg chg="add">
          <ac:chgData name="Rishabh Upadhyay" userId="e9866509c28a2bb3" providerId="LiveId" clId="{DE747272-BED6-4458-A9D5-C78B611F5EAD}" dt="2023-10-11T15:20:26.191" v="731" actId="22"/>
          <ac:picMkLst>
            <pc:docMk/>
            <pc:sldMk cId="729167258" sldId="270"/>
            <ac:picMk id="3" creationId="{1347A461-AFED-95A2-DBD7-5ED08B3EFEF0}"/>
          </ac:picMkLst>
        </pc:picChg>
        <pc:cxnChg chg="add mod">
          <ac:chgData name="Rishabh Upadhyay" userId="e9866509c28a2bb3" providerId="LiveId" clId="{DE747272-BED6-4458-A9D5-C78B611F5EAD}" dt="2023-10-11T15:24:33.564" v="837" actId="14100"/>
          <ac:cxnSpMkLst>
            <pc:docMk/>
            <pc:sldMk cId="729167258" sldId="270"/>
            <ac:cxnSpMk id="5" creationId="{9091CA2A-B346-B20D-5100-70D663D8A1A1}"/>
          </ac:cxnSpMkLst>
        </pc:cxnChg>
      </pc:sldChg>
      <pc:sldChg chg="new del">
        <pc:chgData name="Rishabh Upadhyay" userId="e9866509c28a2bb3" providerId="LiveId" clId="{DE747272-BED6-4458-A9D5-C78B611F5EAD}" dt="2023-10-11T15:20:12.511" v="727" actId="2696"/>
        <pc:sldMkLst>
          <pc:docMk/>
          <pc:sldMk cId="1033847943" sldId="270"/>
        </pc:sldMkLst>
      </pc:sldChg>
      <pc:sldChg chg="add del">
        <pc:chgData name="Rishabh Upadhyay" userId="e9866509c28a2bb3" providerId="LiveId" clId="{DE747272-BED6-4458-A9D5-C78B611F5EAD}" dt="2023-10-11T15:20:20.974" v="730" actId="2696"/>
        <pc:sldMkLst>
          <pc:docMk/>
          <pc:sldMk cId="659749248" sldId="271"/>
        </pc:sldMkLst>
      </pc:sldChg>
      <pc:sldChg chg="addSp delSp modSp new mod">
        <pc:chgData name="Rishabh Upadhyay" userId="e9866509c28a2bb3" providerId="LiveId" clId="{DE747272-BED6-4458-A9D5-C78B611F5EAD}" dt="2023-10-16T16:04:18.142" v="3230" actId="13822"/>
        <pc:sldMkLst>
          <pc:docMk/>
          <pc:sldMk cId="3712167705" sldId="271"/>
        </pc:sldMkLst>
        <pc:spChg chg="add del mod">
          <ac:chgData name="Rishabh Upadhyay" userId="e9866509c28a2bb3" providerId="LiveId" clId="{DE747272-BED6-4458-A9D5-C78B611F5EAD}" dt="2023-10-16T16:03:27.219" v="3224" actId="478"/>
          <ac:spMkLst>
            <pc:docMk/>
            <pc:sldMk cId="3712167705" sldId="271"/>
            <ac:spMk id="4" creationId="{5F5EF8D1-69DC-B74A-C86D-F933A6EC5ED6}"/>
          </ac:spMkLst>
        </pc:spChg>
        <pc:spChg chg="add mod">
          <ac:chgData name="Rishabh Upadhyay" userId="e9866509c28a2bb3" providerId="LiveId" clId="{DE747272-BED6-4458-A9D5-C78B611F5EAD}" dt="2023-10-16T16:03:57.602" v="3228" actId="14100"/>
          <ac:spMkLst>
            <pc:docMk/>
            <pc:sldMk cId="3712167705" sldId="271"/>
            <ac:spMk id="5" creationId="{A9E00F1C-5185-9403-65DC-EDEDDCE0A6C0}"/>
          </ac:spMkLst>
        </pc:spChg>
        <pc:spChg chg="add del mod">
          <ac:chgData name="Rishabh Upadhyay" userId="e9866509c28a2bb3" providerId="LiveId" clId="{DE747272-BED6-4458-A9D5-C78B611F5EAD}" dt="2023-10-11T16:46:00.299" v="1620" actId="478"/>
          <ac:spMkLst>
            <pc:docMk/>
            <pc:sldMk cId="3712167705" sldId="271"/>
            <ac:spMk id="8" creationId="{34372AC6-9AB8-D71A-A326-4A68692978F6}"/>
          </ac:spMkLst>
        </pc:spChg>
        <pc:spChg chg="add del mod">
          <ac:chgData name="Rishabh Upadhyay" userId="e9866509c28a2bb3" providerId="LiveId" clId="{DE747272-BED6-4458-A9D5-C78B611F5EAD}" dt="2023-10-11T16:47:05.052" v="1636" actId="478"/>
          <ac:spMkLst>
            <pc:docMk/>
            <pc:sldMk cId="3712167705" sldId="271"/>
            <ac:spMk id="9" creationId="{D5D6FB7F-BC01-2BE0-A83D-92786D62A9F9}"/>
          </ac:spMkLst>
        </pc:spChg>
        <pc:spChg chg="add del mod">
          <ac:chgData name="Rishabh Upadhyay" userId="e9866509c28a2bb3" providerId="LiveId" clId="{DE747272-BED6-4458-A9D5-C78B611F5EAD}" dt="2023-10-11T16:47:22.349" v="1642" actId="11529"/>
          <ac:spMkLst>
            <pc:docMk/>
            <pc:sldMk cId="3712167705" sldId="271"/>
            <ac:spMk id="10" creationId="{1B1C810C-CB67-9F60-7082-5DE5F139B26F}"/>
          </ac:spMkLst>
        </pc:spChg>
        <pc:spChg chg="add del mod">
          <ac:chgData name="Rishabh Upadhyay" userId="e9866509c28a2bb3" providerId="LiveId" clId="{DE747272-BED6-4458-A9D5-C78B611F5EAD}" dt="2023-10-16T16:02:23.298" v="3217" actId="478"/>
          <ac:spMkLst>
            <pc:docMk/>
            <pc:sldMk cId="3712167705" sldId="271"/>
            <ac:spMk id="11" creationId="{4B56DBC6-F916-6355-493C-4E706F584F5D}"/>
          </ac:spMkLst>
        </pc:spChg>
        <pc:picChg chg="add mod">
          <ac:chgData name="Rishabh Upadhyay" userId="e9866509c28a2bb3" providerId="LiveId" clId="{DE747272-BED6-4458-A9D5-C78B611F5EAD}" dt="2023-10-16T16:03:17.780" v="3221" actId="1076"/>
          <ac:picMkLst>
            <pc:docMk/>
            <pc:sldMk cId="3712167705" sldId="271"/>
            <ac:picMk id="3" creationId="{25D9413E-A998-CC7E-55C5-86625D030BB7}"/>
          </ac:picMkLst>
        </pc:picChg>
        <pc:picChg chg="add del">
          <ac:chgData name="Rishabh Upadhyay" userId="e9866509c28a2bb3" providerId="LiveId" clId="{DE747272-BED6-4458-A9D5-C78B611F5EAD}" dt="2023-10-11T15:37:06.897" v="1222" actId="478"/>
          <ac:picMkLst>
            <pc:docMk/>
            <pc:sldMk cId="3712167705" sldId="271"/>
            <ac:picMk id="3" creationId="{B711169E-69BA-3495-261E-7F5F2E6B29DB}"/>
          </ac:picMkLst>
        </pc:picChg>
        <pc:picChg chg="add del">
          <ac:chgData name="Rishabh Upadhyay" userId="e9866509c28a2bb3" providerId="LiveId" clId="{DE747272-BED6-4458-A9D5-C78B611F5EAD}" dt="2023-10-11T15:39:20.989" v="1233" actId="22"/>
          <ac:picMkLst>
            <pc:docMk/>
            <pc:sldMk cId="3712167705" sldId="271"/>
            <ac:picMk id="5" creationId="{25485631-5E60-BE9F-39E0-B4B03A8AB032}"/>
          </ac:picMkLst>
        </pc:picChg>
        <pc:picChg chg="add del">
          <ac:chgData name="Rishabh Upadhyay" userId="e9866509c28a2bb3" providerId="LiveId" clId="{DE747272-BED6-4458-A9D5-C78B611F5EAD}" dt="2023-10-16T16:00:20.101" v="3197" actId="478"/>
          <ac:picMkLst>
            <pc:docMk/>
            <pc:sldMk cId="3712167705" sldId="271"/>
            <ac:picMk id="7" creationId="{CC5EB2AC-48D3-954E-60C7-6CD0454906FB}"/>
          </ac:picMkLst>
        </pc:picChg>
        <pc:cxnChg chg="add mod">
          <ac:chgData name="Rishabh Upadhyay" userId="e9866509c28a2bb3" providerId="LiveId" clId="{DE747272-BED6-4458-A9D5-C78B611F5EAD}" dt="2023-10-16T16:04:18.142" v="3230" actId="13822"/>
          <ac:cxnSpMkLst>
            <pc:docMk/>
            <pc:sldMk cId="3712167705" sldId="271"/>
            <ac:cxnSpMk id="8" creationId="{B2532C72-CC16-CA0B-C187-EEC7D78734B6}"/>
          </ac:cxnSpMkLst>
        </pc:cxnChg>
        <pc:cxnChg chg="add del mod">
          <ac:chgData name="Rishabh Upadhyay" userId="e9866509c28a2bb3" providerId="LiveId" clId="{DE747272-BED6-4458-A9D5-C78B611F5EAD}" dt="2023-10-16T16:02:24.570" v="3218" actId="478"/>
          <ac:cxnSpMkLst>
            <pc:docMk/>
            <pc:sldMk cId="3712167705" sldId="271"/>
            <ac:cxnSpMk id="13" creationId="{AFA88D38-C547-7E6B-EA26-4715566E1F61}"/>
          </ac:cxnSpMkLst>
        </pc:cxnChg>
      </pc:sldChg>
      <pc:sldChg chg="addSp delSp modSp new mod">
        <pc:chgData name="Rishabh Upadhyay" userId="e9866509c28a2bb3" providerId="LiveId" clId="{DE747272-BED6-4458-A9D5-C78B611F5EAD}" dt="2023-10-16T16:05:43.343" v="3245" actId="17032"/>
        <pc:sldMkLst>
          <pc:docMk/>
          <pc:sldMk cId="3157820594" sldId="272"/>
        </pc:sldMkLst>
        <pc:spChg chg="add del mod">
          <ac:chgData name="Rishabh Upadhyay" userId="e9866509c28a2bb3" providerId="LiveId" clId="{DE747272-BED6-4458-A9D5-C78B611F5EAD}" dt="2023-10-16T16:05:08.225" v="3237" actId="22"/>
          <ac:spMkLst>
            <pc:docMk/>
            <pc:sldMk cId="3157820594" sldId="272"/>
            <ac:spMk id="5" creationId="{61F638F0-7093-9414-2A82-A4E8B11D390B}"/>
          </ac:spMkLst>
        </pc:spChg>
        <pc:spChg chg="add mod">
          <ac:chgData name="Rishabh Upadhyay" userId="e9866509c28a2bb3" providerId="LiveId" clId="{DE747272-BED6-4458-A9D5-C78B611F5EAD}" dt="2023-10-16T16:05:43.343" v="3245" actId="17032"/>
          <ac:spMkLst>
            <pc:docMk/>
            <pc:sldMk cId="3157820594" sldId="272"/>
            <ac:spMk id="6" creationId="{50FEDE38-9170-BA14-8CB8-868D67288A91}"/>
          </ac:spMkLst>
        </pc:spChg>
        <pc:spChg chg="add del mod">
          <ac:chgData name="Rishabh Upadhyay" userId="e9866509c28a2bb3" providerId="LiveId" clId="{DE747272-BED6-4458-A9D5-C78B611F5EAD}" dt="2023-10-11T15:39:34.581" v="1235" actId="478"/>
          <ac:spMkLst>
            <pc:docMk/>
            <pc:sldMk cId="3157820594" sldId="272"/>
            <ac:spMk id="6" creationId="{C0AC3AC8-AA3A-C1F2-012A-98D2B900917E}"/>
          </ac:spMkLst>
        </pc:spChg>
        <pc:spChg chg="add del mod">
          <ac:chgData name="Rishabh Upadhyay" userId="e9866509c28a2bb3" providerId="LiveId" clId="{DE747272-BED6-4458-A9D5-C78B611F5EAD}" dt="2023-10-16T16:04:33.659" v="3232" actId="478"/>
          <ac:spMkLst>
            <pc:docMk/>
            <pc:sldMk cId="3157820594" sldId="272"/>
            <ac:spMk id="9" creationId="{FAE42FD8-0C89-B656-773A-6DA81B5A1010}"/>
          </ac:spMkLst>
        </pc:spChg>
        <pc:picChg chg="add del">
          <ac:chgData name="Rishabh Upadhyay" userId="e9866509c28a2bb3" providerId="LiveId" clId="{DE747272-BED6-4458-A9D5-C78B611F5EAD}" dt="2023-10-11T15:27:24.297" v="841" actId="478"/>
          <ac:picMkLst>
            <pc:docMk/>
            <pc:sldMk cId="3157820594" sldId="272"/>
            <ac:picMk id="3" creationId="{4C2A8AD0-06C3-738A-9576-4C84713D09EE}"/>
          </ac:picMkLst>
        </pc:picChg>
        <pc:picChg chg="add">
          <ac:chgData name="Rishabh Upadhyay" userId="e9866509c28a2bb3" providerId="LiveId" clId="{DE747272-BED6-4458-A9D5-C78B611F5EAD}" dt="2023-10-16T16:04:54.334" v="3233" actId="22"/>
          <ac:picMkLst>
            <pc:docMk/>
            <pc:sldMk cId="3157820594" sldId="272"/>
            <ac:picMk id="3" creationId="{7197AF4C-BF28-44B4-C046-53F17BD69E2D}"/>
          </ac:picMkLst>
        </pc:picChg>
        <pc:picChg chg="add del">
          <ac:chgData name="Rishabh Upadhyay" userId="e9866509c28a2bb3" providerId="LiveId" clId="{DE747272-BED6-4458-A9D5-C78B611F5EAD}" dt="2023-10-11T15:37:08.777" v="1223" actId="478"/>
          <ac:picMkLst>
            <pc:docMk/>
            <pc:sldMk cId="3157820594" sldId="272"/>
            <ac:picMk id="5" creationId="{4DE31E05-EF40-69D9-BC98-F7CE57E0D4A2}"/>
          </ac:picMkLst>
        </pc:picChg>
        <pc:picChg chg="add del">
          <ac:chgData name="Rishabh Upadhyay" userId="e9866509c28a2bb3" providerId="LiveId" clId="{DE747272-BED6-4458-A9D5-C78B611F5EAD}" dt="2023-10-16T16:00:18.243" v="3196" actId="478"/>
          <ac:picMkLst>
            <pc:docMk/>
            <pc:sldMk cId="3157820594" sldId="272"/>
            <ac:picMk id="8" creationId="{4D69229E-05C4-4919-EC12-B6C5CB867CBE}"/>
          </ac:picMkLst>
        </pc:picChg>
      </pc:sldChg>
      <pc:sldChg chg="addSp delSp modSp new mod">
        <pc:chgData name="Rishabh Upadhyay" userId="e9866509c28a2bb3" providerId="LiveId" clId="{DE747272-BED6-4458-A9D5-C78B611F5EAD}" dt="2023-10-16T16:07:48.083" v="3323" actId="20577"/>
        <pc:sldMkLst>
          <pc:docMk/>
          <pc:sldMk cId="74044960" sldId="273"/>
        </pc:sldMkLst>
        <pc:spChg chg="add mod">
          <ac:chgData name="Rishabh Upadhyay" userId="e9866509c28a2bb3" providerId="LiveId" clId="{DE747272-BED6-4458-A9D5-C78B611F5EAD}" dt="2023-10-16T16:07:48.083" v="3323" actId="20577"/>
          <ac:spMkLst>
            <pc:docMk/>
            <pc:sldMk cId="74044960" sldId="273"/>
            <ac:spMk id="4" creationId="{398D582D-3FB5-5A65-A3A3-2F65C5BEEDFB}"/>
          </ac:spMkLst>
        </pc:spChg>
        <pc:spChg chg="add del mod">
          <ac:chgData name="Rishabh Upadhyay" userId="e9866509c28a2bb3" providerId="LiveId" clId="{DE747272-BED6-4458-A9D5-C78B611F5EAD}" dt="2023-10-11T15:39:46.053" v="1237" actId="478"/>
          <ac:spMkLst>
            <pc:docMk/>
            <pc:sldMk cId="74044960" sldId="273"/>
            <ac:spMk id="4" creationId="{CC37EB49-1164-40E3-0B65-2952615C4220}"/>
          </ac:spMkLst>
        </pc:spChg>
        <pc:spChg chg="add del mod">
          <ac:chgData name="Rishabh Upadhyay" userId="e9866509c28a2bb3" providerId="LiveId" clId="{DE747272-BED6-4458-A9D5-C78B611F5EAD}" dt="2023-10-16T16:05:59.457" v="3246" actId="478"/>
          <ac:spMkLst>
            <pc:docMk/>
            <pc:sldMk cId="74044960" sldId="273"/>
            <ac:spMk id="7" creationId="{FDAF348B-4541-F6FA-8344-ED0B00BDB324}"/>
          </ac:spMkLst>
        </pc:spChg>
        <pc:picChg chg="add del">
          <ac:chgData name="Rishabh Upadhyay" userId="e9866509c28a2bb3" providerId="LiveId" clId="{DE747272-BED6-4458-A9D5-C78B611F5EAD}" dt="2023-10-11T15:37:11.127" v="1224" actId="478"/>
          <ac:picMkLst>
            <pc:docMk/>
            <pc:sldMk cId="74044960" sldId="273"/>
            <ac:picMk id="3" creationId="{11DB7957-4D82-212F-B5AA-1E08F882F282}"/>
          </ac:picMkLst>
        </pc:picChg>
        <pc:picChg chg="add">
          <ac:chgData name="Rishabh Upadhyay" userId="e9866509c28a2bb3" providerId="LiveId" clId="{DE747272-BED6-4458-A9D5-C78B611F5EAD}" dt="2023-10-16T16:06:31.522" v="3247" actId="22"/>
          <ac:picMkLst>
            <pc:docMk/>
            <pc:sldMk cId="74044960" sldId="273"/>
            <ac:picMk id="3" creationId="{D198B89E-E099-13E4-1551-4550047A9C04}"/>
          </ac:picMkLst>
        </pc:picChg>
        <pc:picChg chg="add del">
          <ac:chgData name="Rishabh Upadhyay" userId="e9866509c28a2bb3" providerId="LiveId" clId="{DE747272-BED6-4458-A9D5-C78B611F5EAD}" dt="2023-10-16T16:00:24.885" v="3200" actId="478"/>
          <ac:picMkLst>
            <pc:docMk/>
            <pc:sldMk cId="74044960" sldId="273"/>
            <ac:picMk id="6" creationId="{69E0DC31-E4EF-B7D4-C9C7-690BCA15F872}"/>
          </ac:picMkLst>
        </pc:picChg>
      </pc:sldChg>
      <pc:sldChg chg="addSp delSp modSp new mod">
        <pc:chgData name="Rishabh Upadhyay" userId="e9866509c28a2bb3" providerId="LiveId" clId="{DE747272-BED6-4458-A9D5-C78B611F5EAD}" dt="2023-10-16T16:09:10.535" v="3383" actId="113"/>
        <pc:sldMkLst>
          <pc:docMk/>
          <pc:sldMk cId="890561712" sldId="274"/>
        </pc:sldMkLst>
        <pc:spChg chg="add mod">
          <ac:chgData name="Rishabh Upadhyay" userId="e9866509c28a2bb3" providerId="LiveId" clId="{DE747272-BED6-4458-A9D5-C78B611F5EAD}" dt="2023-10-16T16:09:10.535" v="3383" actId="113"/>
          <ac:spMkLst>
            <pc:docMk/>
            <pc:sldMk cId="890561712" sldId="274"/>
            <ac:spMk id="4" creationId="{248D1490-FCB5-FA26-5DF2-A2A0BEA83C95}"/>
          </ac:spMkLst>
        </pc:spChg>
        <pc:spChg chg="add del mod">
          <ac:chgData name="Rishabh Upadhyay" userId="e9866509c28a2bb3" providerId="LiveId" clId="{DE747272-BED6-4458-A9D5-C78B611F5EAD}" dt="2023-10-11T15:41:01.911" v="1241" actId="478"/>
          <ac:spMkLst>
            <pc:docMk/>
            <pc:sldMk cId="890561712" sldId="274"/>
            <ac:spMk id="4" creationId="{9DF6F46E-FD27-A4BD-6892-1997044B06BF}"/>
          </ac:spMkLst>
        </pc:spChg>
        <pc:spChg chg="add del mod">
          <ac:chgData name="Rishabh Upadhyay" userId="e9866509c28a2bb3" providerId="LiveId" clId="{DE747272-BED6-4458-A9D5-C78B611F5EAD}" dt="2023-10-16T16:08:16.156" v="3324" actId="478"/>
          <ac:spMkLst>
            <pc:docMk/>
            <pc:sldMk cId="890561712" sldId="274"/>
            <ac:spMk id="7" creationId="{7CD917A2-B02F-0672-BE96-F1966F2D94FB}"/>
          </ac:spMkLst>
        </pc:spChg>
        <pc:picChg chg="add">
          <ac:chgData name="Rishabh Upadhyay" userId="e9866509c28a2bb3" providerId="LiveId" clId="{DE747272-BED6-4458-A9D5-C78B611F5EAD}" dt="2023-10-16T16:08:17.594" v="3325" actId="22"/>
          <ac:picMkLst>
            <pc:docMk/>
            <pc:sldMk cId="890561712" sldId="274"/>
            <ac:picMk id="3" creationId="{9D86FB90-75AD-9DB6-FDED-DC68C2A21050}"/>
          </ac:picMkLst>
        </pc:picChg>
        <pc:picChg chg="add del mod">
          <ac:chgData name="Rishabh Upadhyay" userId="e9866509c28a2bb3" providerId="LiveId" clId="{DE747272-BED6-4458-A9D5-C78B611F5EAD}" dt="2023-10-11T15:37:12.553" v="1225" actId="478"/>
          <ac:picMkLst>
            <pc:docMk/>
            <pc:sldMk cId="890561712" sldId="274"/>
            <ac:picMk id="3" creationId="{B75CB133-1F2C-581D-3091-8F0A43194F5B}"/>
          </ac:picMkLst>
        </pc:picChg>
        <pc:picChg chg="add del">
          <ac:chgData name="Rishabh Upadhyay" userId="e9866509c28a2bb3" providerId="LiveId" clId="{DE747272-BED6-4458-A9D5-C78B611F5EAD}" dt="2023-10-16T16:00:21.341" v="3198" actId="478"/>
          <ac:picMkLst>
            <pc:docMk/>
            <pc:sldMk cId="890561712" sldId="274"/>
            <ac:picMk id="6" creationId="{E572E307-6D8D-D8E0-67D3-660D447994E1}"/>
          </ac:picMkLst>
        </pc:picChg>
      </pc:sldChg>
      <pc:sldChg chg="addSp delSp modSp new mod">
        <pc:chgData name="Rishabh Upadhyay" userId="e9866509c28a2bb3" providerId="LiveId" clId="{DE747272-BED6-4458-A9D5-C78B611F5EAD}" dt="2023-10-16T16:16:36.917" v="3484" actId="255"/>
        <pc:sldMkLst>
          <pc:docMk/>
          <pc:sldMk cId="2532006169" sldId="275"/>
        </pc:sldMkLst>
        <pc:spChg chg="add del mod">
          <ac:chgData name="Rishabh Upadhyay" userId="e9866509c28a2bb3" providerId="LiveId" clId="{DE747272-BED6-4458-A9D5-C78B611F5EAD}" dt="2023-10-11T15:41:53.976" v="1243" actId="478"/>
          <ac:spMkLst>
            <pc:docMk/>
            <pc:sldMk cId="2532006169" sldId="275"/>
            <ac:spMk id="4" creationId="{14C550E7-A8E6-7196-9818-C0F64355F590}"/>
          </ac:spMkLst>
        </pc:spChg>
        <pc:spChg chg="add mod">
          <ac:chgData name="Rishabh Upadhyay" userId="e9866509c28a2bb3" providerId="LiveId" clId="{DE747272-BED6-4458-A9D5-C78B611F5EAD}" dt="2023-10-16T16:16:36.917" v="3484" actId="255"/>
          <ac:spMkLst>
            <pc:docMk/>
            <pc:sldMk cId="2532006169" sldId="275"/>
            <ac:spMk id="4" creationId="{A108BFEB-7AB1-2977-FEB7-5FB33A724971}"/>
          </ac:spMkLst>
        </pc:spChg>
        <pc:spChg chg="add del mod">
          <ac:chgData name="Rishabh Upadhyay" userId="e9866509c28a2bb3" providerId="LiveId" clId="{DE747272-BED6-4458-A9D5-C78B611F5EAD}" dt="2023-10-16T16:15:38.432" v="3435" actId="478"/>
          <ac:spMkLst>
            <pc:docMk/>
            <pc:sldMk cId="2532006169" sldId="275"/>
            <ac:spMk id="7" creationId="{791A7FF0-3ED8-2752-911F-94F494F542BC}"/>
          </ac:spMkLst>
        </pc:spChg>
        <pc:picChg chg="add del mod">
          <ac:chgData name="Rishabh Upadhyay" userId="e9866509c28a2bb3" providerId="LiveId" clId="{DE747272-BED6-4458-A9D5-C78B611F5EAD}" dt="2023-10-11T15:37:14.130" v="1226" actId="478"/>
          <ac:picMkLst>
            <pc:docMk/>
            <pc:sldMk cId="2532006169" sldId="275"/>
            <ac:picMk id="3" creationId="{BE65E47B-95B2-BB6C-FF65-1672808B0899}"/>
          </ac:picMkLst>
        </pc:picChg>
        <pc:picChg chg="add">
          <ac:chgData name="Rishabh Upadhyay" userId="e9866509c28a2bb3" providerId="LiveId" clId="{DE747272-BED6-4458-A9D5-C78B611F5EAD}" dt="2023-10-16T16:15:40.247" v="3436" actId="22"/>
          <ac:picMkLst>
            <pc:docMk/>
            <pc:sldMk cId="2532006169" sldId="275"/>
            <ac:picMk id="3" creationId="{E9D9EA1E-9BF1-550C-5939-DACD5DC5F51F}"/>
          </ac:picMkLst>
        </pc:picChg>
        <pc:picChg chg="add del">
          <ac:chgData name="Rishabh Upadhyay" userId="e9866509c28a2bb3" providerId="LiveId" clId="{DE747272-BED6-4458-A9D5-C78B611F5EAD}" dt="2023-10-16T16:00:26.827" v="3201" actId="478"/>
          <ac:picMkLst>
            <pc:docMk/>
            <pc:sldMk cId="2532006169" sldId="275"/>
            <ac:picMk id="6" creationId="{DD344941-C0DC-7D4F-BF9A-171CDF8941A3}"/>
          </ac:picMkLst>
        </pc:picChg>
      </pc:sldChg>
      <pc:sldChg chg="addSp delSp modSp new mod">
        <pc:chgData name="Rishabh Upadhyay" userId="e9866509c28a2bb3" providerId="LiveId" clId="{DE747272-BED6-4458-A9D5-C78B611F5EAD}" dt="2023-10-16T16:18:05.197" v="3542" actId="113"/>
        <pc:sldMkLst>
          <pc:docMk/>
          <pc:sldMk cId="2103495887" sldId="276"/>
        </pc:sldMkLst>
        <pc:spChg chg="add del mod">
          <ac:chgData name="Rishabh Upadhyay" userId="e9866509c28a2bb3" providerId="LiveId" clId="{DE747272-BED6-4458-A9D5-C78B611F5EAD}" dt="2023-10-11T17:07:30.002" v="2563" actId="478"/>
          <ac:spMkLst>
            <pc:docMk/>
            <pc:sldMk cId="2103495887" sldId="276"/>
            <ac:spMk id="4" creationId="{9A42C405-4C73-9366-66F4-A263DCB91D77}"/>
          </ac:spMkLst>
        </pc:spChg>
        <pc:spChg chg="add del mod">
          <ac:chgData name="Rishabh Upadhyay" userId="e9866509c28a2bb3" providerId="LiveId" clId="{DE747272-BED6-4458-A9D5-C78B611F5EAD}" dt="2023-10-16T16:17:17.276" v="3485" actId="478"/>
          <ac:spMkLst>
            <pc:docMk/>
            <pc:sldMk cId="2103495887" sldId="276"/>
            <ac:spMk id="5" creationId="{4945B172-24FC-D787-F9A1-455DF30E8781}"/>
          </ac:spMkLst>
        </pc:spChg>
        <pc:spChg chg="add mod">
          <ac:chgData name="Rishabh Upadhyay" userId="e9866509c28a2bb3" providerId="LiveId" clId="{DE747272-BED6-4458-A9D5-C78B611F5EAD}" dt="2023-10-16T16:18:05.197" v="3542" actId="113"/>
          <ac:spMkLst>
            <pc:docMk/>
            <pc:sldMk cId="2103495887" sldId="276"/>
            <ac:spMk id="6" creationId="{7B9A22AE-41C0-B5CC-24F4-A07DBAF39734}"/>
          </ac:spMkLst>
        </pc:spChg>
        <pc:picChg chg="add del">
          <ac:chgData name="Rishabh Upadhyay" userId="e9866509c28a2bb3" providerId="LiveId" clId="{DE747272-BED6-4458-A9D5-C78B611F5EAD}" dt="2023-10-16T16:00:28.878" v="3202" actId="478"/>
          <ac:picMkLst>
            <pc:docMk/>
            <pc:sldMk cId="2103495887" sldId="276"/>
            <ac:picMk id="3" creationId="{28186F25-32EE-14FA-8636-361A1472B147}"/>
          </ac:picMkLst>
        </pc:picChg>
        <pc:picChg chg="add">
          <ac:chgData name="Rishabh Upadhyay" userId="e9866509c28a2bb3" providerId="LiveId" clId="{DE747272-BED6-4458-A9D5-C78B611F5EAD}" dt="2023-10-16T16:17:18.860" v="3486" actId="22"/>
          <ac:picMkLst>
            <pc:docMk/>
            <pc:sldMk cId="2103495887" sldId="276"/>
            <ac:picMk id="4" creationId="{9BEA1829-57F4-C70C-21CF-2F5A30C16F3E}"/>
          </ac:picMkLst>
        </pc:picChg>
      </pc:sldChg>
      <pc:sldChg chg="addSp delSp modSp new mod">
        <pc:chgData name="Rishabh Upadhyay" userId="e9866509c28a2bb3" providerId="LiveId" clId="{DE747272-BED6-4458-A9D5-C78B611F5EAD}" dt="2023-10-11T17:11:07.935" v="2722" actId="14100"/>
        <pc:sldMkLst>
          <pc:docMk/>
          <pc:sldMk cId="481676371" sldId="277"/>
        </pc:sldMkLst>
        <pc:spChg chg="add mod">
          <ac:chgData name="Rishabh Upadhyay" userId="e9866509c28a2bb3" providerId="LiveId" clId="{DE747272-BED6-4458-A9D5-C78B611F5EAD}" dt="2023-10-11T17:11:07.935" v="2722" actId="14100"/>
          <ac:spMkLst>
            <pc:docMk/>
            <pc:sldMk cId="481676371" sldId="277"/>
            <ac:spMk id="6" creationId="{E1447A90-4367-57BE-C04A-6352B7117861}"/>
          </ac:spMkLst>
        </pc:spChg>
        <pc:picChg chg="add del">
          <ac:chgData name="Rishabh Upadhyay" userId="e9866509c28a2bb3" providerId="LiveId" clId="{DE747272-BED6-4458-A9D5-C78B611F5EAD}" dt="2023-10-11T16:27:46.270" v="1255" actId="478"/>
          <ac:picMkLst>
            <pc:docMk/>
            <pc:sldMk cId="481676371" sldId="277"/>
            <ac:picMk id="3" creationId="{D7F46255-55A6-3ECB-2372-C7FCF2A76E8B}"/>
          </ac:picMkLst>
        </pc:picChg>
        <pc:picChg chg="add">
          <ac:chgData name="Rishabh Upadhyay" userId="e9866509c28a2bb3" providerId="LiveId" clId="{DE747272-BED6-4458-A9D5-C78B611F5EAD}" dt="2023-10-11T16:30:41.385" v="1259" actId="22"/>
          <ac:picMkLst>
            <pc:docMk/>
            <pc:sldMk cId="481676371" sldId="277"/>
            <ac:picMk id="5" creationId="{365FC937-33BB-77AA-E545-1C2196A248EB}"/>
          </ac:picMkLst>
        </pc:picChg>
      </pc:sldChg>
      <pc:sldChg chg="addSp new del mod">
        <pc:chgData name="Rishabh Upadhyay" userId="e9866509c28a2bb3" providerId="LiveId" clId="{DE747272-BED6-4458-A9D5-C78B611F5EAD}" dt="2023-10-11T16:27:47.882" v="1256" actId="47"/>
        <pc:sldMkLst>
          <pc:docMk/>
          <pc:sldMk cId="752878629" sldId="278"/>
        </pc:sldMkLst>
        <pc:picChg chg="add">
          <ac:chgData name="Rishabh Upadhyay" userId="e9866509c28a2bb3" providerId="LiveId" clId="{DE747272-BED6-4458-A9D5-C78B611F5EAD}" dt="2023-10-11T16:25:28.383" v="1250" actId="22"/>
          <ac:picMkLst>
            <pc:docMk/>
            <pc:sldMk cId="752878629" sldId="278"/>
            <ac:picMk id="3" creationId="{293D99D4-A028-5FD3-0C20-6B3F4EF7E0F3}"/>
          </ac:picMkLst>
        </pc:picChg>
      </pc:sldChg>
      <pc:sldChg chg="addSp delSp modSp new mod">
        <pc:chgData name="Rishabh Upadhyay" userId="e9866509c28a2bb3" providerId="LiveId" clId="{DE747272-BED6-4458-A9D5-C78B611F5EAD}" dt="2023-10-11T17:24:40.804" v="3131" actId="14100"/>
        <pc:sldMkLst>
          <pc:docMk/>
          <pc:sldMk cId="1547156905" sldId="278"/>
        </pc:sldMkLst>
        <pc:spChg chg="add del mod">
          <ac:chgData name="Rishabh Upadhyay" userId="e9866509c28a2bb3" providerId="LiveId" clId="{DE747272-BED6-4458-A9D5-C78B611F5EAD}" dt="2023-10-11T17:12:55.268" v="2765" actId="478"/>
          <ac:spMkLst>
            <pc:docMk/>
            <pc:sldMk cId="1547156905" sldId="278"/>
            <ac:spMk id="4" creationId="{C45CF919-CBD2-315F-9CCE-99536FE08098}"/>
          </ac:spMkLst>
        </pc:spChg>
        <pc:spChg chg="add mod">
          <ac:chgData name="Rishabh Upadhyay" userId="e9866509c28a2bb3" providerId="LiveId" clId="{DE747272-BED6-4458-A9D5-C78B611F5EAD}" dt="2023-10-11T17:14:09.483" v="2845" actId="14100"/>
          <ac:spMkLst>
            <pc:docMk/>
            <pc:sldMk cId="1547156905" sldId="278"/>
            <ac:spMk id="7" creationId="{197E0FB8-8BFF-237F-FE29-E9C2B63ECB3F}"/>
          </ac:spMkLst>
        </pc:spChg>
        <pc:spChg chg="add mod">
          <ac:chgData name="Rishabh Upadhyay" userId="e9866509c28a2bb3" providerId="LiveId" clId="{DE747272-BED6-4458-A9D5-C78B611F5EAD}" dt="2023-10-11T17:24:40.804" v="3131" actId="14100"/>
          <ac:spMkLst>
            <pc:docMk/>
            <pc:sldMk cId="1547156905" sldId="278"/>
            <ac:spMk id="11" creationId="{BB0346DA-00B1-93AA-6C42-7E138C046BD9}"/>
          </ac:spMkLst>
        </pc:spChg>
        <pc:picChg chg="add">
          <ac:chgData name="Rishabh Upadhyay" userId="e9866509c28a2bb3" providerId="LiveId" clId="{DE747272-BED6-4458-A9D5-C78B611F5EAD}" dt="2023-10-11T16:32:55.780" v="1261" actId="22"/>
          <ac:picMkLst>
            <pc:docMk/>
            <pc:sldMk cId="1547156905" sldId="278"/>
            <ac:picMk id="3" creationId="{72D3D316-2C03-24FE-B1D9-14FFD9557000}"/>
          </ac:picMkLst>
        </pc:picChg>
        <pc:cxnChg chg="add">
          <ac:chgData name="Rishabh Upadhyay" userId="e9866509c28a2bb3" providerId="LiveId" clId="{DE747272-BED6-4458-A9D5-C78B611F5EAD}" dt="2023-10-11T17:13:08.171" v="2766" actId="11529"/>
          <ac:cxnSpMkLst>
            <pc:docMk/>
            <pc:sldMk cId="1547156905" sldId="278"/>
            <ac:cxnSpMk id="6" creationId="{4F203C03-846C-AECA-B510-BC1643C3D573}"/>
          </ac:cxnSpMkLst>
        </pc:cxnChg>
        <pc:cxnChg chg="add mod">
          <ac:chgData name="Rishabh Upadhyay" userId="e9866509c28a2bb3" providerId="LiveId" clId="{DE747272-BED6-4458-A9D5-C78B611F5EAD}" dt="2023-10-11T17:14:32.660" v="2848" actId="14100"/>
          <ac:cxnSpMkLst>
            <pc:docMk/>
            <pc:sldMk cId="1547156905" sldId="278"/>
            <ac:cxnSpMk id="9" creationId="{E16C4DE4-386D-4C47-BDF2-D7CEA3C4ACFF}"/>
          </ac:cxnSpMkLst>
        </pc:cxnChg>
      </pc:sldChg>
      <pc:sldChg chg="addSp new del mod">
        <pc:chgData name="Rishabh Upadhyay" userId="e9866509c28a2bb3" providerId="LiveId" clId="{DE747272-BED6-4458-A9D5-C78B611F5EAD}" dt="2023-10-11T16:27:48.739" v="1257" actId="47"/>
        <pc:sldMkLst>
          <pc:docMk/>
          <pc:sldMk cId="664440825" sldId="279"/>
        </pc:sldMkLst>
        <pc:picChg chg="add">
          <ac:chgData name="Rishabh Upadhyay" userId="e9866509c28a2bb3" providerId="LiveId" clId="{DE747272-BED6-4458-A9D5-C78B611F5EAD}" dt="2023-10-11T16:26:22.337" v="1252" actId="22"/>
          <ac:picMkLst>
            <pc:docMk/>
            <pc:sldMk cId="664440825" sldId="279"/>
            <ac:picMk id="3" creationId="{6F171433-22FE-42C1-1038-443C576DB59A}"/>
          </ac:picMkLst>
        </pc:picChg>
      </pc:sldChg>
      <pc:sldChg chg="addSp modSp new mod">
        <pc:chgData name="Rishabh Upadhyay" userId="e9866509c28a2bb3" providerId="LiveId" clId="{DE747272-BED6-4458-A9D5-C78B611F5EAD}" dt="2023-10-11T17:25:20.965" v="3135" actId="14100"/>
        <pc:sldMkLst>
          <pc:docMk/>
          <pc:sldMk cId="4272353625" sldId="279"/>
        </pc:sldMkLst>
        <pc:spChg chg="add mod">
          <ac:chgData name="Rishabh Upadhyay" userId="e9866509c28a2bb3" providerId="LiveId" clId="{DE747272-BED6-4458-A9D5-C78B611F5EAD}" dt="2023-10-11T17:15:19.301" v="2891" actId="14100"/>
          <ac:spMkLst>
            <pc:docMk/>
            <pc:sldMk cId="4272353625" sldId="279"/>
            <ac:spMk id="4" creationId="{520A99FF-89A7-2B67-6764-389D66B2BF8F}"/>
          </ac:spMkLst>
        </pc:spChg>
        <pc:spChg chg="add mod">
          <ac:chgData name="Rishabh Upadhyay" userId="e9866509c28a2bb3" providerId="LiveId" clId="{DE747272-BED6-4458-A9D5-C78B611F5EAD}" dt="2023-10-11T17:25:20.965" v="3135" actId="14100"/>
          <ac:spMkLst>
            <pc:docMk/>
            <pc:sldMk cId="4272353625" sldId="279"/>
            <ac:spMk id="13" creationId="{DE32345D-E754-0B61-A3A0-391638BB5EEC}"/>
          </ac:spMkLst>
        </pc:spChg>
        <pc:picChg chg="add">
          <ac:chgData name="Rishabh Upadhyay" userId="e9866509c28a2bb3" providerId="LiveId" clId="{DE747272-BED6-4458-A9D5-C78B611F5EAD}" dt="2023-10-11T16:33:32.398" v="1263" actId="22"/>
          <ac:picMkLst>
            <pc:docMk/>
            <pc:sldMk cId="4272353625" sldId="279"/>
            <ac:picMk id="3" creationId="{D20505FE-513C-B9DC-872A-3EAB7E77EB70}"/>
          </ac:picMkLst>
        </pc:picChg>
        <pc:cxnChg chg="add">
          <ac:chgData name="Rishabh Upadhyay" userId="e9866509c28a2bb3" providerId="LiveId" clId="{DE747272-BED6-4458-A9D5-C78B611F5EAD}" dt="2023-10-11T17:15:27.831" v="2892" actId="11529"/>
          <ac:cxnSpMkLst>
            <pc:docMk/>
            <pc:sldMk cId="4272353625" sldId="279"/>
            <ac:cxnSpMk id="6" creationId="{76F2754C-E4E6-E9DF-7A94-85ABD4F74858}"/>
          </ac:cxnSpMkLst>
        </pc:cxnChg>
        <pc:cxnChg chg="add mod">
          <ac:chgData name="Rishabh Upadhyay" userId="e9866509c28a2bb3" providerId="LiveId" clId="{DE747272-BED6-4458-A9D5-C78B611F5EAD}" dt="2023-10-11T17:16:24.191" v="2899" actId="1076"/>
          <ac:cxnSpMkLst>
            <pc:docMk/>
            <pc:sldMk cId="4272353625" sldId="279"/>
            <ac:cxnSpMk id="8" creationId="{B113C5C2-6759-6AD4-F493-0851FA0C022A}"/>
          </ac:cxnSpMkLst>
        </pc:cxnChg>
      </pc:sldChg>
      <pc:sldChg chg="addSp new del mod">
        <pc:chgData name="Rishabh Upadhyay" userId="e9866509c28a2bb3" providerId="LiveId" clId="{DE747272-BED6-4458-A9D5-C78B611F5EAD}" dt="2023-10-11T16:27:49.779" v="1258" actId="47"/>
        <pc:sldMkLst>
          <pc:docMk/>
          <pc:sldMk cId="193405700" sldId="280"/>
        </pc:sldMkLst>
        <pc:picChg chg="add">
          <ac:chgData name="Rishabh Upadhyay" userId="e9866509c28a2bb3" providerId="LiveId" clId="{DE747272-BED6-4458-A9D5-C78B611F5EAD}" dt="2023-10-11T16:27:08.380" v="1254" actId="22"/>
          <ac:picMkLst>
            <pc:docMk/>
            <pc:sldMk cId="193405700" sldId="280"/>
            <ac:picMk id="3" creationId="{A3B10C9D-61D0-0C1F-7638-99F4560A9DFD}"/>
          </ac:picMkLst>
        </pc:picChg>
      </pc:sldChg>
      <pc:sldChg chg="addSp modSp new mod">
        <pc:chgData name="Rishabh Upadhyay" userId="e9866509c28a2bb3" providerId="LiveId" clId="{DE747272-BED6-4458-A9D5-C78B611F5EAD}" dt="2023-10-11T17:25:48.445" v="3138"/>
        <pc:sldMkLst>
          <pc:docMk/>
          <pc:sldMk cId="484337465" sldId="280"/>
        </pc:sldMkLst>
        <pc:spChg chg="add mod">
          <ac:chgData name="Rishabh Upadhyay" userId="e9866509c28a2bb3" providerId="LiveId" clId="{DE747272-BED6-4458-A9D5-C78B611F5EAD}" dt="2023-10-11T17:17:23.777" v="2939" actId="14100"/>
          <ac:spMkLst>
            <pc:docMk/>
            <pc:sldMk cId="484337465" sldId="280"/>
            <ac:spMk id="6" creationId="{8F897327-6926-DC36-2211-E74B103AAC73}"/>
          </ac:spMkLst>
        </pc:spChg>
        <pc:spChg chg="add mod">
          <ac:chgData name="Rishabh Upadhyay" userId="e9866509c28a2bb3" providerId="LiveId" clId="{DE747272-BED6-4458-A9D5-C78B611F5EAD}" dt="2023-10-11T17:25:48.445" v="3138"/>
          <ac:spMkLst>
            <pc:docMk/>
            <pc:sldMk cId="484337465" sldId="280"/>
            <ac:spMk id="10" creationId="{B49FAAA6-62BE-AB34-C485-8FA7B6FA0F83}"/>
          </ac:spMkLst>
        </pc:spChg>
        <pc:picChg chg="add mod">
          <ac:chgData name="Rishabh Upadhyay" userId="e9866509c28a2bb3" providerId="LiveId" clId="{DE747272-BED6-4458-A9D5-C78B611F5EAD}" dt="2023-10-11T17:16:50.513" v="2902" actId="1076"/>
          <ac:picMkLst>
            <pc:docMk/>
            <pc:sldMk cId="484337465" sldId="280"/>
            <ac:picMk id="3" creationId="{A0680751-41A4-B69E-BF1F-71B9DD9A7BC1}"/>
          </ac:picMkLst>
        </pc:picChg>
        <pc:cxnChg chg="add">
          <ac:chgData name="Rishabh Upadhyay" userId="e9866509c28a2bb3" providerId="LiveId" clId="{DE747272-BED6-4458-A9D5-C78B611F5EAD}" dt="2023-10-11T17:16:43.593" v="2900" actId="11529"/>
          <ac:cxnSpMkLst>
            <pc:docMk/>
            <pc:sldMk cId="484337465" sldId="280"/>
            <ac:cxnSpMk id="5" creationId="{4F250110-584A-9F38-B814-FE360B51E6FB}"/>
          </ac:cxnSpMkLst>
        </pc:cxnChg>
        <pc:cxnChg chg="add mod">
          <ac:chgData name="Rishabh Upadhyay" userId="e9866509c28a2bb3" providerId="LiveId" clId="{DE747272-BED6-4458-A9D5-C78B611F5EAD}" dt="2023-10-11T17:17:38.897" v="2941" actId="14100"/>
          <ac:cxnSpMkLst>
            <pc:docMk/>
            <pc:sldMk cId="484337465" sldId="280"/>
            <ac:cxnSpMk id="8" creationId="{17F69CD6-CD63-5968-6F4A-E08B47F40968}"/>
          </ac:cxnSpMkLst>
        </pc:cxnChg>
      </pc:sldChg>
      <pc:sldChg chg="addSp delSp modSp new mod">
        <pc:chgData name="Rishabh Upadhyay" userId="e9866509c28a2bb3" providerId="LiveId" clId="{DE747272-BED6-4458-A9D5-C78B611F5EAD}" dt="2023-10-11T17:26:42.886" v="3154" actId="14100"/>
        <pc:sldMkLst>
          <pc:docMk/>
          <pc:sldMk cId="1183489081" sldId="281"/>
        </pc:sldMkLst>
        <pc:spChg chg="add mod">
          <ac:chgData name="Rishabh Upadhyay" userId="e9866509c28a2bb3" providerId="LiveId" clId="{DE747272-BED6-4458-A9D5-C78B611F5EAD}" dt="2023-10-11T17:18:16.444" v="2971" actId="20577"/>
          <ac:spMkLst>
            <pc:docMk/>
            <pc:sldMk cId="1183489081" sldId="281"/>
            <ac:spMk id="4" creationId="{6A2F54E6-93F2-818C-67C6-DB3A0AE4159D}"/>
          </ac:spMkLst>
        </pc:spChg>
        <pc:spChg chg="add del mod">
          <ac:chgData name="Rishabh Upadhyay" userId="e9866509c28a2bb3" providerId="LiveId" clId="{DE747272-BED6-4458-A9D5-C78B611F5EAD}" dt="2023-10-11T17:26:42.886" v="3154" actId="14100"/>
          <ac:spMkLst>
            <pc:docMk/>
            <pc:sldMk cId="1183489081" sldId="281"/>
            <ac:spMk id="11" creationId="{EB64874C-9AAB-48F2-51DC-F397101730BA}"/>
          </ac:spMkLst>
        </pc:spChg>
        <pc:picChg chg="add">
          <ac:chgData name="Rishabh Upadhyay" userId="e9866509c28a2bb3" providerId="LiveId" clId="{DE747272-BED6-4458-A9D5-C78B611F5EAD}" dt="2023-10-11T16:34:16.270" v="1267" actId="22"/>
          <ac:picMkLst>
            <pc:docMk/>
            <pc:sldMk cId="1183489081" sldId="281"/>
            <ac:picMk id="3" creationId="{0199B832-0EBA-A000-FB1D-DC0A5C04C11B}"/>
          </ac:picMkLst>
        </pc:picChg>
        <pc:cxnChg chg="add">
          <ac:chgData name="Rishabh Upadhyay" userId="e9866509c28a2bb3" providerId="LiveId" clId="{DE747272-BED6-4458-A9D5-C78B611F5EAD}" dt="2023-10-11T17:18:02.259" v="2943" actId="11529"/>
          <ac:cxnSpMkLst>
            <pc:docMk/>
            <pc:sldMk cId="1183489081" sldId="281"/>
            <ac:cxnSpMk id="6" creationId="{0619ED03-F4F5-7687-EE66-AD7BF81C78A8}"/>
          </ac:cxnSpMkLst>
        </pc:cxnChg>
        <pc:cxnChg chg="add del">
          <ac:chgData name="Rishabh Upadhyay" userId="e9866509c28a2bb3" providerId="LiveId" clId="{DE747272-BED6-4458-A9D5-C78B611F5EAD}" dt="2023-10-11T17:18:39.540" v="2973" actId="11529"/>
          <ac:cxnSpMkLst>
            <pc:docMk/>
            <pc:sldMk cId="1183489081" sldId="281"/>
            <ac:cxnSpMk id="8" creationId="{ED63CFE4-7763-8087-E471-DC423991BCCD}"/>
          </ac:cxnSpMkLst>
        </pc:cxnChg>
        <pc:cxnChg chg="add">
          <ac:chgData name="Rishabh Upadhyay" userId="e9866509c28a2bb3" providerId="LiveId" clId="{DE747272-BED6-4458-A9D5-C78B611F5EAD}" dt="2023-10-11T17:18:51.188" v="2974" actId="11529"/>
          <ac:cxnSpMkLst>
            <pc:docMk/>
            <pc:sldMk cId="1183489081" sldId="281"/>
            <ac:cxnSpMk id="10" creationId="{757E6746-10F6-4F4D-60B9-722EBBE9420C}"/>
          </ac:cxnSpMkLst>
        </pc:cxnChg>
      </pc:sldChg>
      <pc:sldChg chg="addSp modSp new mod">
        <pc:chgData name="Rishabh Upadhyay" userId="e9866509c28a2bb3" providerId="LiveId" clId="{DE747272-BED6-4458-A9D5-C78B611F5EAD}" dt="2023-10-11T17:27:07.156" v="3158" actId="20577"/>
        <pc:sldMkLst>
          <pc:docMk/>
          <pc:sldMk cId="2326151274" sldId="282"/>
        </pc:sldMkLst>
        <pc:spChg chg="add mod">
          <ac:chgData name="Rishabh Upadhyay" userId="e9866509c28a2bb3" providerId="LiveId" clId="{DE747272-BED6-4458-A9D5-C78B611F5EAD}" dt="2023-10-11T17:19:20.420" v="3006" actId="14100"/>
          <ac:spMkLst>
            <pc:docMk/>
            <pc:sldMk cId="2326151274" sldId="282"/>
            <ac:spMk id="4" creationId="{C1F91CF5-2DA5-5A72-6A68-31BA75DE8E84}"/>
          </ac:spMkLst>
        </pc:spChg>
        <pc:spChg chg="add mod">
          <ac:chgData name="Rishabh Upadhyay" userId="e9866509c28a2bb3" providerId="LiveId" clId="{DE747272-BED6-4458-A9D5-C78B611F5EAD}" dt="2023-10-11T17:27:07.156" v="3158" actId="20577"/>
          <ac:spMkLst>
            <pc:docMk/>
            <pc:sldMk cId="2326151274" sldId="282"/>
            <ac:spMk id="9" creationId="{7B57430A-9728-0C67-8DA0-6042ABA3FBB6}"/>
          </ac:spMkLst>
        </pc:spChg>
        <pc:picChg chg="add">
          <ac:chgData name="Rishabh Upadhyay" userId="e9866509c28a2bb3" providerId="LiveId" clId="{DE747272-BED6-4458-A9D5-C78B611F5EAD}" dt="2023-10-11T16:34:41.846" v="1269" actId="22"/>
          <ac:picMkLst>
            <pc:docMk/>
            <pc:sldMk cId="2326151274" sldId="282"/>
            <ac:picMk id="3" creationId="{CEDC1BFB-1071-76ED-EF44-422C47CFBDE8}"/>
          </ac:picMkLst>
        </pc:picChg>
        <pc:cxnChg chg="add">
          <ac:chgData name="Rishabh Upadhyay" userId="e9866509c28a2bb3" providerId="LiveId" clId="{DE747272-BED6-4458-A9D5-C78B611F5EAD}" dt="2023-10-11T17:19:30.447" v="3007" actId="11529"/>
          <ac:cxnSpMkLst>
            <pc:docMk/>
            <pc:sldMk cId="2326151274" sldId="282"/>
            <ac:cxnSpMk id="6" creationId="{6B682BA4-833E-8058-B733-C80AA4262332}"/>
          </ac:cxnSpMkLst>
        </pc:cxnChg>
        <pc:cxnChg chg="add">
          <ac:chgData name="Rishabh Upadhyay" userId="e9866509c28a2bb3" providerId="LiveId" clId="{DE747272-BED6-4458-A9D5-C78B611F5EAD}" dt="2023-10-11T17:19:41.005" v="3008" actId="11529"/>
          <ac:cxnSpMkLst>
            <pc:docMk/>
            <pc:sldMk cId="2326151274" sldId="282"/>
            <ac:cxnSpMk id="8" creationId="{6C1952C5-A75E-044D-C67E-24877B961B44}"/>
          </ac:cxnSpMkLst>
        </pc:cxnChg>
      </pc:sldChg>
      <pc:sldChg chg="addSp modSp new mod">
        <pc:chgData name="Rishabh Upadhyay" userId="e9866509c28a2bb3" providerId="LiveId" clId="{DE747272-BED6-4458-A9D5-C78B611F5EAD}" dt="2023-10-11T17:27:34.655" v="3162" actId="14100"/>
        <pc:sldMkLst>
          <pc:docMk/>
          <pc:sldMk cId="3407936365" sldId="283"/>
        </pc:sldMkLst>
        <pc:spChg chg="add mod">
          <ac:chgData name="Rishabh Upadhyay" userId="e9866509c28a2bb3" providerId="LiveId" clId="{DE747272-BED6-4458-A9D5-C78B611F5EAD}" dt="2023-10-11T17:20:31.565" v="3030" actId="14100"/>
          <ac:spMkLst>
            <pc:docMk/>
            <pc:sldMk cId="3407936365" sldId="283"/>
            <ac:spMk id="4" creationId="{5749518A-6850-9825-D377-8D6226DD9F73}"/>
          </ac:spMkLst>
        </pc:spChg>
        <pc:spChg chg="add mod">
          <ac:chgData name="Rishabh Upadhyay" userId="e9866509c28a2bb3" providerId="LiveId" clId="{DE747272-BED6-4458-A9D5-C78B611F5EAD}" dt="2023-10-11T17:27:34.655" v="3162" actId="14100"/>
          <ac:spMkLst>
            <pc:docMk/>
            <pc:sldMk cId="3407936365" sldId="283"/>
            <ac:spMk id="9" creationId="{2C9DE2ED-07CF-5324-1643-41929BBC5479}"/>
          </ac:spMkLst>
        </pc:spChg>
        <pc:picChg chg="add">
          <ac:chgData name="Rishabh Upadhyay" userId="e9866509c28a2bb3" providerId="LiveId" clId="{DE747272-BED6-4458-A9D5-C78B611F5EAD}" dt="2023-10-11T16:35:04.105" v="1271" actId="22"/>
          <ac:picMkLst>
            <pc:docMk/>
            <pc:sldMk cId="3407936365" sldId="283"/>
            <ac:picMk id="3" creationId="{E5160FDD-66D5-BB31-0DCF-0A6075A28379}"/>
          </ac:picMkLst>
        </pc:picChg>
        <pc:cxnChg chg="add">
          <ac:chgData name="Rishabh Upadhyay" userId="e9866509c28a2bb3" providerId="LiveId" clId="{DE747272-BED6-4458-A9D5-C78B611F5EAD}" dt="2023-10-11T17:20:42.863" v="3031" actId="11529"/>
          <ac:cxnSpMkLst>
            <pc:docMk/>
            <pc:sldMk cId="3407936365" sldId="283"/>
            <ac:cxnSpMk id="6" creationId="{0637867B-249D-6FD3-6F2B-0825FA9C8663}"/>
          </ac:cxnSpMkLst>
        </pc:cxnChg>
        <pc:cxnChg chg="add">
          <ac:chgData name="Rishabh Upadhyay" userId="e9866509c28a2bb3" providerId="LiveId" clId="{DE747272-BED6-4458-A9D5-C78B611F5EAD}" dt="2023-10-11T17:20:56.406" v="3032" actId="11529"/>
          <ac:cxnSpMkLst>
            <pc:docMk/>
            <pc:sldMk cId="3407936365" sldId="283"/>
            <ac:cxnSpMk id="8" creationId="{BAFFDD32-41E5-CCEE-871F-9CE19819B899}"/>
          </ac:cxnSpMkLst>
        </pc:cxnChg>
      </pc:sldChg>
      <pc:sldChg chg="addSp delSp modSp new mod">
        <pc:chgData name="Rishabh Upadhyay" userId="e9866509c28a2bb3" providerId="LiveId" clId="{DE747272-BED6-4458-A9D5-C78B611F5EAD}" dt="2023-10-11T17:28:17.905" v="3170" actId="14100"/>
        <pc:sldMkLst>
          <pc:docMk/>
          <pc:sldMk cId="2491804306" sldId="284"/>
        </pc:sldMkLst>
        <pc:spChg chg="add mod">
          <ac:chgData name="Rishabh Upadhyay" userId="e9866509c28a2bb3" providerId="LiveId" clId="{DE747272-BED6-4458-A9D5-C78B611F5EAD}" dt="2023-10-11T17:21:34.375" v="3048" actId="14100"/>
          <ac:spMkLst>
            <pc:docMk/>
            <pc:sldMk cId="2491804306" sldId="284"/>
            <ac:spMk id="4" creationId="{1B4BA2F5-961E-73F3-BB88-BE4D8CE165CC}"/>
          </ac:spMkLst>
        </pc:spChg>
        <pc:spChg chg="add del">
          <ac:chgData name="Rishabh Upadhyay" userId="e9866509c28a2bb3" providerId="LiveId" clId="{DE747272-BED6-4458-A9D5-C78B611F5EAD}" dt="2023-10-11T17:27:49.755" v="3164" actId="11529"/>
          <ac:spMkLst>
            <pc:docMk/>
            <pc:sldMk cId="2491804306" sldId="284"/>
            <ac:spMk id="9" creationId="{9B08878D-0303-4610-7432-2BCDA1BFC4DD}"/>
          </ac:spMkLst>
        </pc:spChg>
        <pc:spChg chg="add mod">
          <ac:chgData name="Rishabh Upadhyay" userId="e9866509c28a2bb3" providerId="LiveId" clId="{DE747272-BED6-4458-A9D5-C78B611F5EAD}" dt="2023-10-11T17:28:17.905" v="3170" actId="14100"/>
          <ac:spMkLst>
            <pc:docMk/>
            <pc:sldMk cId="2491804306" sldId="284"/>
            <ac:spMk id="10" creationId="{72C43351-0EF4-AF30-2E14-649FE07CAA25}"/>
          </ac:spMkLst>
        </pc:spChg>
        <pc:picChg chg="add">
          <ac:chgData name="Rishabh Upadhyay" userId="e9866509c28a2bb3" providerId="LiveId" clId="{DE747272-BED6-4458-A9D5-C78B611F5EAD}" dt="2023-10-11T16:35:27.225" v="1273" actId="22"/>
          <ac:picMkLst>
            <pc:docMk/>
            <pc:sldMk cId="2491804306" sldId="284"/>
            <ac:picMk id="3" creationId="{FECCA171-B58C-4140-20CE-AE1A6174BB21}"/>
          </ac:picMkLst>
        </pc:picChg>
        <pc:cxnChg chg="add">
          <ac:chgData name="Rishabh Upadhyay" userId="e9866509c28a2bb3" providerId="LiveId" clId="{DE747272-BED6-4458-A9D5-C78B611F5EAD}" dt="2023-10-11T17:21:47.112" v="3049" actId="11529"/>
          <ac:cxnSpMkLst>
            <pc:docMk/>
            <pc:sldMk cId="2491804306" sldId="284"/>
            <ac:cxnSpMk id="6" creationId="{DA538F47-8AF8-289E-561D-BC40C3CD8CAD}"/>
          </ac:cxnSpMkLst>
        </pc:cxnChg>
        <pc:cxnChg chg="add">
          <ac:chgData name="Rishabh Upadhyay" userId="e9866509c28a2bb3" providerId="LiveId" clId="{DE747272-BED6-4458-A9D5-C78B611F5EAD}" dt="2023-10-11T17:21:55.609" v="3050" actId="11529"/>
          <ac:cxnSpMkLst>
            <pc:docMk/>
            <pc:sldMk cId="2491804306" sldId="284"/>
            <ac:cxnSpMk id="8" creationId="{4DEE7FE3-EDAC-81D6-5DFD-6E02E593E8FE}"/>
          </ac:cxnSpMkLst>
        </pc:cxnChg>
      </pc:sldChg>
      <pc:sldChg chg="addSp modSp new mod">
        <pc:chgData name="Rishabh Upadhyay" userId="e9866509c28a2bb3" providerId="LiveId" clId="{DE747272-BED6-4458-A9D5-C78B611F5EAD}" dt="2023-10-11T17:28:46.770" v="3176" actId="14100"/>
        <pc:sldMkLst>
          <pc:docMk/>
          <pc:sldMk cId="334923326" sldId="285"/>
        </pc:sldMkLst>
        <pc:spChg chg="add mod">
          <ac:chgData name="Rishabh Upadhyay" userId="e9866509c28a2bb3" providerId="LiveId" clId="{DE747272-BED6-4458-A9D5-C78B611F5EAD}" dt="2023-10-11T17:22:23.456" v="3069" actId="14100"/>
          <ac:spMkLst>
            <pc:docMk/>
            <pc:sldMk cId="334923326" sldId="285"/>
            <ac:spMk id="4" creationId="{1E9908B7-D374-F505-F3FD-00ED95F63EB2}"/>
          </ac:spMkLst>
        </pc:spChg>
        <pc:spChg chg="add mod">
          <ac:chgData name="Rishabh Upadhyay" userId="e9866509c28a2bb3" providerId="LiveId" clId="{DE747272-BED6-4458-A9D5-C78B611F5EAD}" dt="2023-10-11T17:28:46.770" v="3176" actId="14100"/>
          <ac:spMkLst>
            <pc:docMk/>
            <pc:sldMk cId="334923326" sldId="285"/>
            <ac:spMk id="11" creationId="{8B0B394C-3FD8-01E8-20B8-032FA35EEF9A}"/>
          </ac:spMkLst>
        </pc:spChg>
        <pc:picChg chg="add">
          <ac:chgData name="Rishabh Upadhyay" userId="e9866509c28a2bb3" providerId="LiveId" clId="{DE747272-BED6-4458-A9D5-C78B611F5EAD}" dt="2023-10-11T16:36:36.484" v="1276" actId="22"/>
          <ac:picMkLst>
            <pc:docMk/>
            <pc:sldMk cId="334923326" sldId="285"/>
            <ac:picMk id="3" creationId="{4C23B321-C796-13A7-7977-18365C4111C7}"/>
          </ac:picMkLst>
        </pc:picChg>
        <pc:cxnChg chg="add mod">
          <ac:chgData name="Rishabh Upadhyay" userId="e9866509c28a2bb3" providerId="LiveId" clId="{DE747272-BED6-4458-A9D5-C78B611F5EAD}" dt="2023-10-11T17:22:37.016" v="3071" actId="14100"/>
          <ac:cxnSpMkLst>
            <pc:docMk/>
            <pc:sldMk cId="334923326" sldId="285"/>
            <ac:cxnSpMk id="6" creationId="{BB8C01D5-9C64-B264-437C-AA1D23DE7794}"/>
          </ac:cxnSpMkLst>
        </pc:cxnChg>
        <pc:cxnChg chg="add mod">
          <ac:chgData name="Rishabh Upadhyay" userId="e9866509c28a2bb3" providerId="LiveId" clId="{DE747272-BED6-4458-A9D5-C78B611F5EAD}" dt="2023-10-11T17:22:59.874" v="3074" actId="14100"/>
          <ac:cxnSpMkLst>
            <pc:docMk/>
            <pc:sldMk cId="334923326" sldId="285"/>
            <ac:cxnSpMk id="9" creationId="{734A760D-52FC-7A6B-285E-A53D7B472E01}"/>
          </ac:cxnSpMkLst>
        </pc:cxnChg>
      </pc:sldChg>
      <pc:sldChg chg="new del">
        <pc:chgData name="Rishabh Upadhyay" userId="e9866509c28a2bb3" providerId="LiveId" clId="{DE747272-BED6-4458-A9D5-C78B611F5EAD}" dt="2023-10-11T16:40:21.286" v="1281" actId="47"/>
        <pc:sldMkLst>
          <pc:docMk/>
          <pc:sldMk cId="756122551" sldId="286"/>
        </pc:sldMkLst>
      </pc:sldChg>
      <pc:sldChg chg="addSp delSp modSp new mod">
        <pc:chgData name="Rishabh Upadhyay" userId="e9866509c28a2bb3" providerId="LiveId" clId="{DE747272-BED6-4458-A9D5-C78B611F5EAD}" dt="2023-10-16T16:14:37.265" v="3434" actId="13822"/>
        <pc:sldMkLst>
          <pc:docMk/>
          <pc:sldMk cId="167246473" sldId="287"/>
        </pc:sldMkLst>
        <pc:spChg chg="add del mod">
          <ac:chgData name="Rishabh Upadhyay" userId="e9866509c28a2bb3" providerId="LiveId" clId="{DE747272-BED6-4458-A9D5-C78B611F5EAD}" dt="2023-10-11T16:54:49.207" v="2137" actId="478"/>
          <ac:spMkLst>
            <pc:docMk/>
            <pc:sldMk cId="167246473" sldId="287"/>
            <ac:spMk id="4" creationId="{94069755-A0BD-AC10-5EF2-266289DEE478}"/>
          </ac:spMkLst>
        </pc:spChg>
        <pc:spChg chg="add del mod">
          <ac:chgData name="Rishabh Upadhyay" userId="e9866509c28a2bb3" providerId="LiveId" clId="{DE747272-BED6-4458-A9D5-C78B611F5EAD}" dt="2023-10-11T16:55:30.073" v="2145" actId="478"/>
          <ac:spMkLst>
            <pc:docMk/>
            <pc:sldMk cId="167246473" sldId="287"/>
            <ac:spMk id="5" creationId="{61E9E08B-6465-86C4-8FFC-128F6A6CB3A8}"/>
          </ac:spMkLst>
        </pc:spChg>
        <pc:spChg chg="add del">
          <ac:chgData name="Rishabh Upadhyay" userId="e9866509c28a2bb3" providerId="LiveId" clId="{DE747272-BED6-4458-A9D5-C78B611F5EAD}" dt="2023-10-16T16:12:47.635" v="3416" actId="478"/>
          <ac:spMkLst>
            <pc:docMk/>
            <pc:sldMk cId="167246473" sldId="287"/>
            <ac:spMk id="5" creationId="{A8E2821F-3A43-0B02-F41E-1EFCCA47F2B7}"/>
          </ac:spMkLst>
        </pc:spChg>
        <pc:spChg chg="add del mod">
          <ac:chgData name="Rishabh Upadhyay" userId="e9866509c28a2bb3" providerId="LiveId" clId="{DE747272-BED6-4458-A9D5-C78B611F5EAD}" dt="2023-10-16T16:12:29.044" v="3411" actId="478"/>
          <ac:spMkLst>
            <pc:docMk/>
            <pc:sldMk cId="167246473" sldId="287"/>
            <ac:spMk id="6" creationId="{A0A475EE-A152-D1A6-4082-302D56B58BE1}"/>
          </ac:spMkLst>
        </pc:spChg>
        <pc:spChg chg="add mod">
          <ac:chgData name="Rishabh Upadhyay" userId="e9866509c28a2bb3" providerId="LiveId" clId="{DE747272-BED6-4458-A9D5-C78B611F5EAD}" dt="2023-10-16T16:14:37.265" v="3434" actId="13822"/>
          <ac:spMkLst>
            <pc:docMk/>
            <pc:sldMk cId="167246473" sldId="287"/>
            <ac:spMk id="9" creationId="{8D118BB8-0AA0-AB2B-9775-531866B35B97}"/>
          </ac:spMkLst>
        </pc:spChg>
        <pc:picChg chg="add del">
          <ac:chgData name="Rishabh Upadhyay" userId="e9866509c28a2bb3" providerId="LiveId" clId="{DE747272-BED6-4458-A9D5-C78B611F5EAD}" dt="2023-10-16T16:00:30.230" v="3203" actId="478"/>
          <ac:picMkLst>
            <pc:docMk/>
            <pc:sldMk cId="167246473" sldId="287"/>
            <ac:picMk id="3" creationId="{6C0D3997-6B9F-B757-B303-A5E08D5F3E2B}"/>
          </ac:picMkLst>
        </pc:picChg>
        <pc:picChg chg="add">
          <ac:chgData name="Rishabh Upadhyay" userId="e9866509c28a2bb3" providerId="LiveId" clId="{DE747272-BED6-4458-A9D5-C78B611F5EAD}" dt="2023-10-16T16:12:32.176" v="3412" actId="22"/>
          <ac:picMkLst>
            <pc:docMk/>
            <pc:sldMk cId="167246473" sldId="287"/>
            <ac:picMk id="4" creationId="{87A2AEF6-FD2E-A3D5-9CD1-F19704051C37}"/>
          </ac:picMkLst>
        </pc:picChg>
        <pc:picChg chg="add del">
          <ac:chgData name="Rishabh Upadhyay" userId="e9866509c28a2bb3" providerId="LiveId" clId="{DE747272-BED6-4458-A9D5-C78B611F5EAD}" dt="2023-10-16T16:12:45.157" v="3415" actId="22"/>
          <ac:picMkLst>
            <pc:docMk/>
            <pc:sldMk cId="167246473" sldId="287"/>
            <ac:picMk id="8" creationId="{2C5295C9-2543-087B-A4BF-4961B247487F}"/>
          </ac:picMkLst>
        </pc:picChg>
      </pc:sldChg>
      <pc:sldChg chg="addSp modSp new mod">
        <pc:chgData name="Rishabh Upadhyay" userId="e9866509c28a2bb3" providerId="LiveId" clId="{DE747272-BED6-4458-A9D5-C78B611F5EAD}" dt="2023-10-11T16:43:31.150" v="1489" actId="14100"/>
        <pc:sldMkLst>
          <pc:docMk/>
          <pc:sldMk cId="188942215" sldId="288"/>
        </pc:sldMkLst>
        <pc:spChg chg="add mod">
          <ac:chgData name="Rishabh Upadhyay" userId="e9866509c28a2bb3" providerId="LiveId" clId="{DE747272-BED6-4458-A9D5-C78B611F5EAD}" dt="2023-10-11T16:43:31.150" v="1489" actId="14100"/>
          <ac:spMkLst>
            <pc:docMk/>
            <pc:sldMk cId="188942215" sldId="288"/>
            <ac:spMk id="5" creationId="{6063D9FB-D1EA-6E32-97FC-207DF4CDDF81}"/>
          </ac:spMkLst>
        </pc:spChg>
        <pc:picChg chg="add mod">
          <ac:chgData name="Rishabh Upadhyay" userId="e9866509c28a2bb3" providerId="LiveId" clId="{DE747272-BED6-4458-A9D5-C78B611F5EAD}" dt="2023-10-11T16:40:34.928" v="1282" actId="1076"/>
          <ac:picMkLst>
            <pc:docMk/>
            <pc:sldMk cId="188942215" sldId="288"/>
            <ac:picMk id="3" creationId="{77819BDA-CFC8-EA55-F7BD-F064AF375EDC}"/>
          </ac:picMkLst>
        </pc:picChg>
      </pc:sldChg>
      <pc:sldChg chg="addSp delSp modSp new mod">
        <pc:chgData name="Rishabh Upadhyay" userId="e9866509c28a2bb3" providerId="LiveId" clId="{DE747272-BED6-4458-A9D5-C78B611F5EAD}" dt="2023-10-16T16:11:56.720" v="3409" actId="14100"/>
        <pc:sldMkLst>
          <pc:docMk/>
          <pc:sldMk cId="2441563124" sldId="289"/>
        </pc:sldMkLst>
        <pc:spChg chg="add del">
          <ac:chgData name="Rishabh Upadhyay" userId="e9866509c28a2bb3" providerId="LiveId" clId="{DE747272-BED6-4458-A9D5-C78B611F5EAD}" dt="2023-10-11T16:57:56.085" v="2158" actId="478"/>
          <ac:spMkLst>
            <pc:docMk/>
            <pc:sldMk cId="2441563124" sldId="289"/>
            <ac:spMk id="4" creationId="{8A8D406A-51C4-32D1-54BD-44B0BC90EFC8}"/>
          </ac:spMkLst>
        </pc:spChg>
        <pc:spChg chg="add del mod">
          <ac:chgData name="Rishabh Upadhyay" userId="e9866509c28a2bb3" providerId="LiveId" clId="{DE747272-BED6-4458-A9D5-C78B611F5EAD}" dt="2023-10-16T16:10:37.640" v="3389" actId="478"/>
          <ac:spMkLst>
            <pc:docMk/>
            <pc:sldMk cId="2441563124" sldId="289"/>
            <ac:spMk id="7" creationId="{24DEE18D-AE43-08F4-B0E2-10267D6390D2}"/>
          </ac:spMkLst>
        </pc:spChg>
        <pc:spChg chg="add del mod">
          <ac:chgData name="Rishabh Upadhyay" userId="e9866509c28a2bb3" providerId="LiveId" clId="{DE747272-BED6-4458-A9D5-C78B611F5EAD}" dt="2023-10-16T16:11:24.736" v="3402" actId="478"/>
          <ac:spMkLst>
            <pc:docMk/>
            <pc:sldMk cId="2441563124" sldId="289"/>
            <ac:spMk id="8" creationId="{646496C4-9A3E-3140-9B67-89207763E30D}"/>
          </ac:spMkLst>
        </pc:spChg>
        <pc:spChg chg="add mod">
          <ac:chgData name="Rishabh Upadhyay" userId="e9866509c28a2bb3" providerId="LiveId" clId="{DE747272-BED6-4458-A9D5-C78B611F5EAD}" dt="2023-10-16T16:11:56.720" v="3409" actId="14100"/>
          <ac:spMkLst>
            <pc:docMk/>
            <pc:sldMk cId="2441563124" sldId="289"/>
            <ac:spMk id="11" creationId="{D6143AFC-28B4-300A-7DD9-4DF5ABA8F5ED}"/>
          </ac:spMkLst>
        </pc:spChg>
        <pc:picChg chg="add del">
          <ac:chgData name="Rishabh Upadhyay" userId="e9866509c28a2bb3" providerId="LiveId" clId="{DE747272-BED6-4458-A9D5-C78B611F5EAD}" dt="2023-10-16T16:10:06.055" v="3386" actId="22"/>
          <ac:picMkLst>
            <pc:docMk/>
            <pc:sldMk cId="2441563124" sldId="289"/>
            <ac:picMk id="3" creationId="{063B5D4A-1AA1-02CC-4FBE-C1521F3E8883}"/>
          </ac:picMkLst>
        </pc:picChg>
        <pc:picChg chg="add del">
          <ac:chgData name="Rishabh Upadhyay" userId="e9866509c28a2bb3" providerId="LiveId" clId="{DE747272-BED6-4458-A9D5-C78B611F5EAD}" dt="2023-10-11T16:59:53.071" v="2159" actId="478"/>
          <ac:picMkLst>
            <pc:docMk/>
            <pc:sldMk cId="2441563124" sldId="289"/>
            <ac:picMk id="3" creationId="{A9A7330B-4DC9-955B-78C0-7277F3EFB751}"/>
          </ac:picMkLst>
        </pc:picChg>
        <pc:picChg chg="add">
          <ac:chgData name="Rishabh Upadhyay" userId="e9866509c28a2bb3" providerId="LiveId" clId="{DE747272-BED6-4458-A9D5-C78B611F5EAD}" dt="2023-10-16T16:10:40.972" v="3390" actId="22"/>
          <ac:picMkLst>
            <pc:docMk/>
            <pc:sldMk cId="2441563124" sldId="289"/>
            <ac:picMk id="5" creationId="{758A5579-73C5-7EF2-8D01-25C8BE5F0C72}"/>
          </ac:picMkLst>
        </pc:picChg>
        <pc:picChg chg="add del">
          <ac:chgData name="Rishabh Upadhyay" userId="e9866509c28a2bb3" providerId="LiveId" clId="{DE747272-BED6-4458-A9D5-C78B611F5EAD}" dt="2023-10-16T16:00:22.870" v="3199" actId="478"/>
          <ac:picMkLst>
            <pc:docMk/>
            <pc:sldMk cId="2441563124" sldId="289"/>
            <ac:picMk id="6" creationId="{210185B7-D45D-D216-0C49-06498620F5DA}"/>
          </ac:picMkLst>
        </pc:picChg>
        <pc:picChg chg="add del">
          <ac:chgData name="Rishabh Upadhyay" userId="e9866509c28a2bb3" providerId="LiveId" clId="{DE747272-BED6-4458-A9D5-C78B611F5EAD}" dt="2023-10-16T16:10:54.009" v="3393" actId="22"/>
          <ac:picMkLst>
            <pc:docMk/>
            <pc:sldMk cId="2441563124" sldId="289"/>
            <ac:picMk id="10" creationId="{4FA13CC3-E84A-4930-3061-5C7255192AD2}"/>
          </ac:picMkLst>
        </pc:picChg>
      </pc:sldChg>
      <pc:sldChg chg="delSp modSp new mod">
        <pc:chgData name="Rishabh Upadhyay" userId="e9866509c28a2bb3" providerId="LiveId" clId="{DE747272-BED6-4458-A9D5-C78B611F5EAD}" dt="2023-10-11T17:31:25.362" v="3194" actId="255"/>
        <pc:sldMkLst>
          <pc:docMk/>
          <pc:sldMk cId="112791251" sldId="290"/>
        </pc:sldMkLst>
        <pc:spChg chg="mod">
          <ac:chgData name="Rishabh Upadhyay" userId="e9866509c28a2bb3" providerId="LiveId" clId="{DE747272-BED6-4458-A9D5-C78B611F5EAD}" dt="2023-10-11T17:31:25.362" v="3194" actId="255"/>
          <ac:spMkLst>
            <pc:docMk/>
            <pc:sldMk cId="112791251" sldId="290"/>
            <ac:spMk id="2" creationId="{D0CA366D-959C-D173-5BBB-27898A812C77}"/>
          </ac:spMkLst>
        </pc:spChg>
        <pc:spChg chg="del">
          <ac:chgData name="Rishabh Upadhyay" userId="e9866509c28a2bb3" providerId="LiveId" clId="{DE747272-BED6-4458-A9D5-C78B611F5EAD}" dt="2023-10-11T17:31:19.655" v="3193" actId="478"/>
          <ac:spMkLst>
            <pc:docMk/>
            <pc:sldMk cId="112791251" sldId="290"/>
            <ac:spMk id="3" creationId="{62A9803D-43D1-3379-E406-E99E9FB47725}"/>
          </ac:spMkLst>
        </pc:spChg>
      </pc:sldChg>
      <pc:sldChg chg="addSp modSp new mod">
        <pc:chgData name="Rishabh Upadhyay" userId="e9866509c28a2bb3" providerId="LiveId" clId="{DE747272-BED6-4458-A9D5-C78B611F5EAD}" dt="2023-10-16T16:20:50.556" v="3696" actId="207"/>
        <pc:sldMkLst>
          <pc:docMk/>
          <pc:sldMk cId="3130928394" sldId="291"/>
        </pc:sldMkLst>
        <pc:spChg chg="add mod">
          <ac:chgData name="Rishabh Upadhyay" userId="e9866509c28a2bb3" providerId="LiveId" clId="{DE747272-BED6-4458-A9D5-C78B611F5EAD}" dt="2023-10-16T16:20:50.556" v="3696" actId="207"/>
          <ac:spMkLst>
            <pc:docMk/>
            <pc:sldMk cId="3130928394" sldId="291"/>
            <ac:spMk id="4" creationId="{D15975A2-0C55-BF62-8EF4-BE7FFE201649}"/>
          </ac:spMkLst>
        </pc:spChg>
        <pc:picChg chg="add">
          <ac:chgData name="Rishabh Upadhyay" userId="e9866509c28a2bb3" providerId="LiveId" clId="{DE747272-BED6-4458-A9D5-C78B611F5EAD}" dt="2023-10-16T16:18:49.261" v="3548" actId="22"/>
          <ac:picMkLst>
            <pc:docMk/>
            <pc:sldMk cId="3130928394" sldId="291"/>
            <ac:picMk id="3" creationId="{52E85D75-390F-A5D9-D83D-128A72F67A99}"/>
          </ac:picMkLst>
        </pc:picChg>
      </pc:sldChg>
      <pc:sldChg chg="addSp modSp new mod">
        <pc:chgData name="Rishabh Upadhyay" userId="e9866509c28a2bb3" providerId="LiveId" clId="{DE747272-BED6-4458-A9D5-C78B611F5EAD}" dt="2023-10-16T16:22:36.444" v="3771" actId="14100"/>
        <pc:sldMkLst>
          <pc:docMk/>
          <pc:sldMk cId="1911975319" sldId="292"/>
        </pc:sldMkLst>
        <pc:spChg chg="add mod">
          <ac:chgData name="Rishabh Upadhyay" userId="e9866509c28a2bb3" providerId="LiveId" clId="{DE747272-BED6-4458-A9D5-C78B611F5EAD}" dt="2023-10-16T16:22:36.444" v="3771" actId="14100"/>
          <ac:spMkLst>
            <pc:docMk/>
            <pc:sldMk cId="1911975319" sldId="292"/>
            <ac:spMk id="4" creationId="{3786350C-F5C1-0D3F-12C4-B7BC29586B5D}"/>
          </ac:spMkLst>
        </pc:spChg>
        <pc:picChg chg="add">
          <ac:chgData name="Rishabh Upadhyay" userId="e9866509c28a2bb3" providerId="LiveId" clId="{DE747272-BED6-4458-A9D5-C78B611F5EAD}" dt="2023-10-16T16:21:45.010" v="3697" actId="22"/>
          <ac:picMkLst>
            <pc:docMk/>
            <pc:sldMk cId="1911975319" sldId="292"/>
            <ac:picMk id="3" creationId="{DFCEE459-8370-8B8C-8F11-F0D8EB53F1B3}"/>
          </ac:picMkLst>
        </pc:picChg>
      </pc:sldChg>
      <pc:sldChg chg="addSp modSp new mod">
        <pc:chgData name="Rishabh Upadhyay" userId="e9866509c28a2bb3" providerId="LiveId" clId="{DE747272-BED6-4458-A9D5-C78B611F5EAD}" dt="2023-10-16T16:24:02.809" v="3866" actId="113"/>
        <pc:sldMkLst>
          <pc:docMk/>
          <pc:sldMk cId="772341236" sldId="293"/>
        </pc:sldMkLst>
        <pc:spChg chg="add mod">
          <ac:chgData name="Rishabh Upadhyay" userId="e9866509c28a2bb3" providerId="LiveId" clId="{DE747272-BED6-4458-A9D5-C78B611F5EAD}" dt="2023-10-16T16:24:02.809" v="3866" actId="113"/>
          <ac:spMkLst>
            <pc:docMk/>
            <pc:sldMk cId="772341236" sldId="293"/>
            <ac:spMk id="4" creationId="{0A2D4805-90DA-8317-087D-4D2FA71ABE59}"/>
          </ac:spMkLst>
        </pc:spChg>
        <pc:picChg chg="add">
          <ac:chgData name="Rishabh Upadhyay" userId="e9866509c28a2bb3" providerId="LiveId" clId="{DE747272-BED6-4458-A9D5-C78B611F5EAD}" dt="2023-10-16T16:23:06.325" v="3772" actId="22"/>
          <ac:picMkLst>
            <pc:docMk/>
            <pc:sldMk cId="772341236" sldId="293"/>
            <ac:picMk id="3" creationId="{4CB5D6E2-0417-D666-88D3-D522EE9DA355}"/>
          </ac:picMkLst>
        </pc:picChg>
      </pc:sldChg>
      <pc:sldChg chg="addSp modSp new mod">
        <pc:chgData name="Rishabh Upadhyay" userId="e9866509c28a2bb3" providerId="LiveId" clId="{DE747272-BED6-4458-A9D5-C78B611F5EAD}" dt="2023-10-16T16:25:16.410" v="3926" actId="113"/>
        <pc:sldMkLst>
          <pc:docMk/>
          <pc:sldMk cId="3897982374" sldId="294"/>
        </pc:sldMkLst>
        <pc:spChg chg="add mod">
          <ac:chgData name="Rishabh Upadhyay" userId="e9866509c28a2bb3" providerId="LiveId" clId="{DE747272-BED6-4458-A9D5-C78B611F5EAD}" dt="2023-10-16T16:25:16.410" v="3926" actId="113"/>
          <ac:spMkLst>
            <pc:docMk/>
            <pc:sldMk cId="3897982374" sldId="294"/>
            <ac:spMk id="4" creationId="{60B78550-EB72-B6EA-6BCE-473C96A2BF8E}"/>
          </ac:spMkLst>
        </pc:spChg>
        <pc:picChg chg="add">
          <ac:chgData name="Rishabh Upadhyay" userId="e9866509c28a2bb3" providerId="LiveId" clId="{DE747272-BED6-4458-A9D5-C78B611F5EAD}" dt="2023-10-16T16:24:33.929" v="3867" actId="22"/>
          <ac:picMkLst>
            <pc:docMk/>
            <pc:sldMk cId="3897982374" sldId="294"/>
            <ac:picMk id="3" creationId="{AE110F4E-0701-A233-26EA-1F603594D5F2}"/>
          </ac:picMkLst>
        </pc:picChg>
      </pc:sldChg>
      <pc:sldChg chg="addSp modSp new mod">
        <pc:chgData name="Rishabh Upadhyay" userId="e9866509c28a2bb3" providerId="LiveId" clId="{DE747272-BED6-4458-A9D5-C78B611F5EAD}" dt="2023-10-16T16:28:09.031" v="3979" actId="11529"/>
        <pc:sldMkLst>
          <pc:docMk/>
          <pc:sldMk cId="3858414023" sldId="295"/>
        </pc:sldMkLst>
        <pc:spChg chg="add mod">
          <ac:chgData name="Rishabh Upadhyay" userId="e9866509c28a2bb3" providerId="LiveId" clId="{DE747272-BED6-4458-A9D5-C78B611F5EAD}" dt="2023-10-16T16:26:40.953" v="3929" actId="17032"/>
          <ac:spMkLst>
            <pc:docMk/>
            <pc:sldMk cId="3858414023" sldId="295"/>
            <ac:spMk id="4" creationId="{67EDCCF0-BC0D-D8C7-ABB9-F875911A1074}"/>
          </ac:spMkLst>
        </pc:spChg>
        <pc:spChg chg="add mod">
          <ac:chgData name="Rishabh Upadhyay" userId="e9866509c28a2bb3" providerId="LiveId" clId="{DE747272-BED6-4458-A9D5-C78B611F5EAD}" dt="2023-10-16T16:27:01.034" v="3931" actId="17032"/>
          <ac:spMkLst>
            <pc:docMk/>
            <pc:sldMk cId="3858414023" sldId="295"/>
            <ac:spMk id="5" creationId="{B0B1EA04-2406-75ED-F64A-2CE110E863BC}"/>
          </ac:spMkLst>
        </pc:spChg>
        <pc:spChg chg="add mod">
          <ac:chgData name="Rishabh Upadhyay" userId="e9866509c28a2bb3" providerId="LiveId" clId="{DE747272-BED6-4458-A9D5-C78B611F5EAD}" dt="2023-10-16T16:27:54.439" v="3978" actId="113"/>
          <ac:spMkLst>
            <pc:docMk/>
            <pc:sldMk cId="3858414023" sldId="295"/>
            <ac:spMk id="6" creationId="{2B82ABEB-C197-F8BC-EEF0-118AF580A034}"/>
          </ac:spMkLst>
        </pc:spChg>
        <pc:picChg chg="add">
          <ac:chgData name="Rishabh Upadhyay" userId="e9866509c28a2bb3" providerId="LiveId" clId="{DE747272-BED6-4458-A9D5-C78B611F5EAD}" dt="2023-10-16T16:25:58.091" v="3927" actId="22"/>
          <ac:picMkLst>
            <pc:docMk/>
            <pc:sldMk cId="3858414023" sldId="295"/>
            <ac:picMk id="3" creationId="{3756BF8E-1C41-2BB4-ADC0-AC1EB70EE38E}"/>
          </ac:picMkLst>
        </pc:picChg>
        <pc:cxnChg chg="add">
          <ac:chgData name="Rishabh Upadhyay" userId="e9866509c28a2bb3" providerId="LiveId" clId="{DE747272-BED6-4458-A9D5-C78B611F5EAD}" dt="2023-10-16T16:28:09.031" v="3979" actId="11529"/>
          <ac:cxnSpMkLst>
            <pc:docMk/>
            <pc:sldMk cId="3858414023" sldId="295"/>
            <ac:cxnSpMk id="8" creationId="{37C2E06E-5541-A45A-1129-AB786D30FEBA}"/>
          </ac:cxnSpMkLst>
        </pc:cxnChg>
      </pc:sldChg>
      <pc:sldChg chg="addSp delSp modSp new mod">
        <pc:chgData name="Rishabh Upadhyay" userId="e9866509c28a2bb3" providerId="LiveId" clId="{DE747272-BED6-4458-A9D5-C78B611F5EAD}" dt="2023-10-16T16:31:31.074" v="4032" actId="20577"/>
        <pc:sldMkLst>
          <pc:docMk/>
          <pc:sldMk cId="2204905693" sldId="296"/>
        </pc:sldMkLst>
        <pc:spChg chg="add del mod">
          <ac:chgData name="Rishabh Upadhyay" userId="e9866509c28a2bb3" providerId="LiveId" clId="{DE747272-BED6-4458-A9D5-C78B611F5EAD}" dt="2023-10-16T16:30:33.930" v="4022" actId="478"/>
          <ac:spMkLst>
            <pc:docMk/>
            <pc:sldMk cId="2204905693" sldId="296"/>
            <ac:spMk id="4" creationId="{C5367E7B-D7EA-6429-7885-072AB3842777}"/>
          </ac:spMkLst>
        </pc:spChg>
        <pc:spChg chg="add mod">
          <ac:chgData name="Rishabh Upadhyay" userId="e9866509c28a2bb3" providerId="LiveId" clId="{DE747272-BED6-4458-A9D5-C78B611F5EAD}" dt="2023-10-16T16:31:31.074" v="4032" actId="20577"/>
          <ac:spMkLst>
            <pc:docMk/>
            <pc:sldMk cId="2204905693" sldId="296"/>
            <ac:spMk id="7" creationId="{B1F48421-8B13-E17F-E7FB-C1BE39D61093}"/>
          </ac:spMkLst>
        </pc:spChg>
        <pc:picChg chg="add del">
          <ac:chgData name="Rishabh Upadhyay" userId="e9866509c28a2bb3" providerId="LiveId" clId="{DE747272-BED6-4458-A9D5-C78B611F5EAD}" dt="2023-10-16T16:30:50.033" v="4023" actId="478"/>
          <ac:picMkLst>
            <pc:docMk/>
            <pc:sldMk cId="2204905693" sldId="296"/>
            <ac:picMk id="3" creationId="{B7F9125D-BBC2-4CB6-D3A5-C12D15AB972F}"/>
          </ac:picMkLst>
        </pc:picChg>
        <pc:picChg chg="add">
          <ac:chgData name="Rishabh Upadhyay" userId="e9866509c28a2bb3" providerId="LiveId" clId="{DE747272-BED6-4458-A9D5-C78B611F5EAD}" dt="2023-10-16T16:30:51.162" v="4024" actId="22"/>
          <ac:picMkLst>
            <pc:docMk/>
            <pc:sldMk cId="2204905693" sldId="296"/>
            <ac:picMk id="6" creationId="{8F316244-88C9-8B53-BA4B-1E365BC68957}"/>
          </ac:picMkLst>
        </pc:picChg>
      </pc:sldChg>
      <pc:sldChg chg="addSp modSp new mod">
        <pc:chgData name="Rishabh Upadhyay" userId="e9866509c28a2bb3" providerId="LiveId" clId="{DE747272-BED6-4458-A9D5-C78B611F5EAD}" dt="2023-10-16T16:33:13.102" v="4088" actId="113"/>
        <pc:sldMkLst>
          <pc:docMk/>
          <pc:sldMk cId="2906389811" sldId="297"/>
        </pc:sldMkLst>
        <pc:spChg chg="add mod">
          <ac:chgData name="Rishabh Upadhyay" userId="e9866509c28a2bb3" providerId="LiveId" clId="{DE747272-BED6-4458-A9D5-C78B611F5EAD}" dt="2023-10-16T16:33:13.102" v="4088" actId="113"/>
          <ac:spMkLst>
            <pc:docMk/>
            <pc:sldMk cId="2906389811" sldId="297"/>
            <ac:spMk id="4" creationId="{A17CF04B-8FE3-F636-6AA3-1C0E7A3C9C7C}"/>
          </ac:spMkLst>
        </pc:spChg>
        <pc:picChg chg="add">
          <ac:chgData name="Rishabh Upadhyay" userId="e9866509c28a2bb3" providerId="LiveId" clId="{DE747272-BED6-4458-A9D5-C78B611F5EAD}" dt="2023-10-16T16:32:21.876" v="4034" actId="22"/>
          <ac:picMkLst>
            <pc:docMk/>
            <pc:sldMk cId="2906389811" sldId="297"/>
            <ac:picMk id="3" creationId="{7DF48D7C-BE09-FA85-15FF-DD75937528C6}"/>
          </ac:picMkLst>
        </pc:picChg>
      </pc:sldChg>
      <pc:sldChg chg="addSp delSp modSp new mod">
        <pc:chgData name="Rishabh Upadhyay" userId="e9866509c28a2bb3" providerId="LiveId" clId="{DE747272-BED6-4458-A9D5-C78B611F5EAD}" dt="2023-10-16T16:34:46.456" v="4110" actId="20577"/>
        <pc:sldMkLst>
          <pc:docMk/>
          <pc:sldMk cId="1518448446" sldId="298"/>
        </pc:sldMkLst>
        <pc:spChg chg="add del">
          <ac:chgData name="Rishabh Upadhyay" userId="e9866509c28a2bb3" providerId="LiveId" clId="{DE747272-BED6-4458-A9D5-C78B611F5EAD}" dt="2023-10-16T16:34:02.120" v="4092" actId="11529"/>
          <ac:spMkLst>
            <pc:docMk/>
            <pc:sldMk cId="1518448446" sldId="298"/>
            <ac:spMk id="4" creationId="{E782A883-161E-EB5A-A4E7-D9BC3FAC4A66}"/>
          </ac:spMkLst>
        </pc:spChg>
        <pc:spChg chg="add mod">
          <ac:chgData name="Rishabh Upadhyay" userId="e9866509c28a2bb3" providerId="LiveId" clId="{DE747272-BED6-4458-A9D5-C78B611F5EAD}" dt="2023-10-16T16:34:46.456" v="4110" actId="20577"/>
          <ac:spMkLst>
            <pc:docMk/>
            <pc:sldMk cId="1518448446" sldId="298"/>
            <ac:spMk id="5" creationId="{60AA0A2E-F735-ECF4-52B2-BEAE7AC37FA1}"/>
          </ac:spMkLst>
        </pc:spChg>
        <pc:picChg chg="add">
          <ac:chgData name="Rishabh Upadhyay" userId="e9866509c28a2bb3" providerId="LiveId" clId="{DE747272-BED6-4458-A9D5-C78B611F5EAD}" dt="2023-10-16T16:33:44.318" v="4090" actId="22"/>
          <ac:picMkLst>
            <pc:docMk/>
            <pc:sldMk cId="1518448446" sldId="298"/>
            <ac:picMk id="3" creationId="{FD31829D-8B3C-E6DC-1196-0D6B693F3F92}"/>
          </ac:picMkLst>
        </pc:picChg>
      </pc:sldChg>
      <pc:sldChg chg="addSp modSp new mod">
        <pc:chgData name="Rishabh Upadhyay" userId="e9866509c28a2bb3" providerId="LiveId" clId="{DE747272-BED6-4458-A9D5-C78B611F5EAD}" dt="2023-10-16T16:36:09.012" v="4130" actId="113"/>
        <pc:sldMkLst>
          <pc:docMk/>
          <pc:sldMk cId="4014440206" sldId="299"/>
        </pc:sldMkLst>
        <pc:spChg chg="add mod">
          <ac:chgData name="Rishabh Upadhyay" userId="e9866509c28a2bb3" providerId="LiveId" clId="{DE747272-BED6-4458-A9D5-C78B611F5EAD}" dt="2023-10-16T16:36:09.012" v="4130" actId="113"/>
          <ac:spMkLst>
            <pc:docMk/>
            <pc:sldMk cId="4014440206" sldId="299"/>
            <ac:spMk id="4" creationId="{ADA0B43A-5F28-C0DD-E992-805DFA64347C}"/>
          </ac:spMkLst>
        </pc:spChg>
        <pc:picChg chg="add">
          <ac:chgData name="Rishabh Upadhyay" userId="e9866509c28a2bb3" providerId="LiveId" clId="{DE747272-BED6-4458-A9D5-C78B611F5EAD}" dt="2023-10-16T16:35:36.722" v="4112" actId="22"/>
          <ac:picMkLst>
            <pc:docMk/>
            <pc:sldMk cId="4014440206" sldId="299"/>
            <ac:picMk id="3" creationId="{A96647F1-576A-4B03-B2AC-3ECDDC018A93}"/>
          </ac:picMkLst>
        </pc:picChg>
      </pc:sldChg>
      <pc:sldChg chg="addSp modSp new mod">
        <pc:chgData name="Rishabh Upadhyay" userId="e9866509c28a2bb3" providerId="LiveId" clId="{DE747272-BED6-4458-A9D5-C78B611F5EAD}" dt="2023-10-16T16:37:08.776" v="4148" actId="255"/>
        <pc:sldMkLst>
          <pc:docMk/>
          <pc:sldMk cId="3709159995" sldId="300"/>
        </pc:sldMkLst>
        <pc:spChg chg="add mod">
          <ac:chgData name="Rishabh Upadhyay" userId="e9866509c28a2bb3" providerId="LiveId" clId="{DE747272-BED6-4458-A9D5-C78B611F5EAD}" dt="2023-10-16T16:37:08.776" v="4148" actId="255"/>
          <ac:spMkLst>
            <pc:docMk/>
            <pc:sldMk cId="3709159995" sldId="300"/>
            <ac:spMk id="4" creationId="{BB6CD0CD-28CE-7DB2-74A5-83978D487C5A}"/>
          </ac:spMkLst>
        </pc:spChg>
        <pc:picChg chg="add">
          <ac:chgData name="Rishabh Upadhyay" userId="e9866509c28a2bb3" providerId="LiveId" clId="{DE747272-BED6-4458-A9D5-C78B611F5EAD}" dt="2023-10-16T16:36:38.274" v="4132" actId="22"/>
          <ac:picMkLst>
            <pc:docMk/>
            <pc:sldMk cId="3709159995" sldId="300"/>
            <ac:picMk id="3" creationId="{95A27056-7705-FC0A-0177-79286F4CFA8E}"/>
          </ac:picMkLst>
        </pc:picChg>
      </pc:sldChg>
      <pc:sldChg chg="addSp delSp modSp new mod">
        <pc:chgData name="Rishabh Upadhyay" userId="e9866509c28a2bb3" providerId="LiveId" clId="{DE747272-BED6-4458-A9D5-C78B611F5EAD}" dt="2023-10-16T16:54:51.791" v="5222" actId="255"/>
        <pc:sldMkLst>
          <pc:docMk/>
          <pc:sldMk cId="3655007125" sldId="301"/>
        </pc:sldMkLst>
        <pc:spChg chg="mod">
          <ac:chgData name="Rishabh Upadhyay" userId="e9866509c28a2bb3" providerId="LiveId" clId="{DE747272-BED6-4458-A9D5-C78B611F5EAD}" dt="2023-10-16T16:38:10.687" v="4169" actId="21"/>
          <ac:spMkLst>
            <pc:docMk/>
            <pc:sldMk cId="3655007125" sldId="301"/>
            <ac:spMk id="2" creationId="{0E6850FC-B122-857C-420A-E6D846103FF8}"/>
          </ac:spMkLst>
        </pc:spChg>
        <pc:spChg chg="del">
          <ac:chgData name="Rishabh Upadhyay" userId="e9866509c28a2bb3" providerId="LiveId" clId="{DE747272-BED6-4458-A9D5-C78B611F5EAD}" dt="2023-10-16T16:38:01.878" v="4166" actId="478"/>
          <ac:spMkLst>
            <pc:docMk/>
            <pc:sldMk cId="3655007125" sldId="301"/>
            <ac:spMk id="3" creationId="{BA8812C2-BA9A-C84B-6EAE-74B722375E89}"/>
          </ac:spMkLst>
        </pc:spChg>
        <pc:spChg chg="del">
          <ac:chgData name="Rishabh Upadhyay" userId="e9866509c28a2bb3" providerId="LiveId" clId="{DE747272-BED6-4458-A9D5-C78B611F5EAD}" dt="2023-10-16T16:38:05.054" v="4167" actId="478"/>
          <ac:spMkLst>
            <pc:docMk/>
            <pc:sldMk cId="3655007125" sldId="301"/>
            <ac:spMk id="4" creationId="{7004D3C5-8096-723C-72C5-9BF3767D8DD8}"/>
          </ac:spMkLst>
        </pc:spChg>
        <pc:spChg chg="add mod">
          <ac:chgData name="Rishabh Upadhyay" userId="e9866509c28a2bb3" providerId="LiveId" clId="{DE747272-BED6-4458-A9D5-C78B611F5EAD}" dt="2023-10-16T16:54:51.791" v="5222" actId="255"/>
          <ac:spMkLst>
            <pc:docMk/>
            <pc:sldMk cId="3655007125" sldId="301"/>
            <ac:spMk id="6" creationId="{A127E8A6-DE87-D9AB-CC9F-66D7F6D6EB19}"/>
          </ac:spMkLst>
        </pc:spChg>
      </pc:sldChg>
      <pc:sldChg chg="addSp modSp new mod">
        <pc:chgData name="Rishabh Upadhyay" userId="e9866509c28a2bb3" providerId="LiveId" clId="{DE747272-BED6-4458-A9D5-C78B611F5EAD}" dt="2023-10-16T16:52:03.471" v="5091" actId="313"/>
        <pc:sldMkLst>
          <pc:docMk/>
          <pc:sldMk cId="1810320022" sldId="302"/>
        </pc:sldMkLst>
        <pc:spChg chg="add mod">
          <ac:chgData name="Rishabh Upadhyay" userId="e9866509c28a2bb3" providerId="LiveId" clId="{DE747272-BED6-4458-A9D5-C78B611F5EAD}" dt="2023-10-16T16:52:03.471" v="5091" actId="313"/>
          <ac:spMkLst>
            <pc:docMk/>
            <pc:sldMk cId="1810320022" sldId="302"/>
            <ac:spMk id="4" creationId="{AD8A80A5-E1A2-C186-F2D5-3A8FE2779345}"/>
          </ac:spMkLst>
        </pc:spChg>
        <pc:picChg chg="add">
          <ac:chgData name="Rishabh Upadhyay" userId="e9866509c28a2bb3" providerId="LiveId" clId="{DE747272-BED6-4458-A9D5-C78B611F5EAD}" dt="2023-10-16T16:50:48.591" v="5002" actId="22"/>
          <ac:picMkLst>
            <pc:docMk/>
            <pc:sldMk cId="1810320022" sldId="302"/>
            <ac:picMk id="3" creationId="{A1CE612A-8E47-5764-9FED-E1F57B372173}"/>
          </ac:picMkLst>
        </pc:picChg>
      </pc:sldChg>
      <pc:sldChg chg="addSp delSp modSp new mod">
        <pc:chgData name="Rishabh Upadhyay" userId="e9866509c28a2bb3" providerId="LiveId" clId="{DE747272-BED6-4458-A9D5-C78B611F5EAD}" dt="2023-10-16T17:04:37.362" v="5792" actId="255"/>
        <pc:sldMkLst>
          <pc:docMk/>
          <pc:sldMk cId="2515643636" sldId="303"/>
        </pc:sldMkLst>
        <pc:spChg chg="mod">
          <ac:chgData name="Rishabh Upadhyay" userId="e9866509c28a2bb3" providerId="LiveId" clId="{DE747272-BED6-4458-A9D5-C78B611F5EAD}" dt="2023-10-16T16:55:28.469" v="5243" actId="21"/>
          <ac:spMkLst>
            <pc:docMk/>
            <pc:sldMk cId="2515643636" sldId="303"/>
            <ac:spMk id="2" creationId="{0B065085-A275-22F1-61F8-DF4A9375EE3D}"/>
          </ac:spMkLst>
        </pc:spChg>
        <pc:spChg chg="del">
          <ac:chgData name="Rishabh Upadhyay" userId="e9866509c28a2bb3" providerId="LiveId" clId="{DE747272-BED6-4458-A9D5-C78B611F5EAD}" dt="2023-10-16T16:55:23.388" v="5240" actId="478"/>
          <ac:spMkLst>
            <pc:docMk/>
            <pc:sldMk cId="2515643636" sldId="303"/>
            <ac:spMk id="3" creationId="{A1C6FAA7-5BC9-0725-63EE-3F19EC423296}"/>
          </ac:spMkLst>
        </pc:spChg>
        <pc:spChg chg="del">
          <ac:chgData name="Rishabh Upadhyay" userId="e9866509c28a2bb3" providerId="LiveId" clId="{DE747272-BED6-4458-A9D5-C78B611F5EAD}" dt="2023-10-16T16:55:24.869" v="5241" actId="478"/>
          <ac:spMkLst>
            <pc:docMk/>
            <pc:sldMk cId="2515643636" sldId="303"/>
            <ac:spMk id="4" creationId="{49E61FA6-7267-7C78-F30F-F9518B80CD0E}"/>
          </ac:spMkLst>
        </pc:spChg>
        <pc:spChg chg="add mod">
          <ac:chgData name="Rishabh Upadhyay" userId="e9866509c28a2bb3" providerId="LiveId" clId="{DE747272-BED6-4458-A9D5-C78B611F5EAD}" dt="2023-10-16T17:04:37.362" v="5792" actId="255"/>
          <ac:spMkLst>
            <pc:docMk/>
            <pc:sldMk cId="2515643636" sldId="303"/>
            <ac:spMk id="6" creationId="{34625FA9-37FB-64BD-76CE-6BA2AEF534B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93605-0C0C-4258-9724-5F2F9BB3BC90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FFE7F-C917-439A-8026-3D301EB5C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799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F31B3D-E4E3-4A80-AB70-C5564C267266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C0B30D-C07A-425B-A90C-BA7BEB191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190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4245434"/>
            <a:ext cx="8686800" cy="1464906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731795"/>
            <a:ext cx="8686800" cy="44040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6400" y="457200"/>
            <a:ext cx="1828800" cy="5719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457200"/>
            <a:ext cx="7955280" cy="5719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11887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10/16/2023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242816"/>
            <a:ext cx="8686800" cy="14630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799" y="5733288"/>
            <a:ext cx="8686800" cy="43891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904999"/>
            <a:ext cx="4800600" cy="4271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04999"/>
            <a:ext cx="4800600" cy="4271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10/16/2023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772815"/>
            <a:ext cx="4800600" cy="73712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509937"/>
            <a:ext cx="4800600" cy="3662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772815"/>
            <a:ext cx="4800600" cy="73712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9937"/>
            <a:ext cx="4800600" cy="3662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10/16/2023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10/16/2023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760" y="3090672"/>
            <a:ext cx="4663440" cy="18288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799" y="457200"/>
            <a:ext cx="5410201" cy="5715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760" y="4983480"/>
            <a:ext cx="4663440" cy="118872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760" y="3093099"/>
            <a:ext cx="4663440" cy="18288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760" y="4983480"/>
            <a:ext cx="4663440" cy="118872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11887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905001"/>
            <a:ext cx="100584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6800" y="6400800"/>
            <a:ext cx="109728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10/16/2023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2849" y="6400800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7920" y="6400800"/>
            <a:ext cx="109728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5"/>
        </a:buClr>
        <a:buSzPct val="9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200"/>
        </a:spcBef>
        <a:buClr>
          <a:schemeClr val="accent5"/>
        </a:buClr>
        <a:buSzPct val="9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15300" y="2639504"/>
            <a:ext cx="7777112" cy="857839"/>
          </a:xfrm>
        </p:spPr>
        <p:txBody>
          <a:bodyPr>
            <a:noAutofit/>
          </a:bodyPr>
          <a:lstStyle/>
          <a:p>
            <a:r>
              <a:rPr lang="en-US" sz="6000" dirty="0"/>
              <a:t>Food Ordering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2301" y="3429000"/>
            <a:ext cx="8917758" cy="1058160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US" sz="2800" dirty="0"/>
              <a:t>Completed under super vision of  </a:t>
            </a:r>
          </a:p>
          <a:p>
            <a:pPr algn="ctr"/>
            <a:r>
              <a:rPr lang="en-US" sz="2800" b="1" dirty="0">
                <a:solidFill>
                  <a:srgbClr val="FFFF00"/>
                </a:solidFill>
              </a:rPr>
              <a:t>Dr. Deepsubhra Guha Ray</a:t>
            </a:r>
          </a:p>
          <a:p>
            <a:pPr algn="ctr"/>
            <a:r>
              <a:rPr lang="en-US" sz="2800" b="1" dirty="0">
                <a:solidFill>
                  <a:srgbClr val="FFFF00"/>
                </a:solidFill>
              </a:rPr>
              <a:t>Bipasha Mam 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F2BB8E7-5E23-48E2-F6EB-9B93C22F76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234200"/>
              </p:ext>
            </p:extLst>
          </p:nvPr>
        </p:nvGraphicFramePr>
        <p:xfrm>
          <a:off x="6740166" y="5194170"/>
          <a:ext cx="5005635" cy="13103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7591">
                  <a:extLst>
                    <a:ext uri="{9D8B030D-6E8A-4147-A177-3AD203B41FA5}">
                      <a16:colId xmlns:a16="http://schemas.microsoft.com/office/drawing/2014/main" val="4005783915"/>
                    </a:ext>
                  </a:extLst>
                </a:gridCol>
                <a:gridCol w="688156">
                  <a:extLst>
                    <a:ext uri="{9D8B030D-6E8A-4147-A177-3AD203B41FA5}">
                      <a16:colId xmlns:a16="http://schemas.microsoft.com/office/drawing/2014/main" val="749505796"/>
                    </a:ext>
                  </a:extLst>
                </a:gridCol>
                <a:gridCol w="2139888">
                  <a:extLst>
                    <a:ext uri="{9D8B030D-6E8A-4147-A177-3AD203B41FA5}">
                      <a16:colId xmlns:a16="http://schemas.microsoft.com/office/drawing/2014/main" val="2235543464"/>
                    </a:ext>
                  </a:extLst>
                </a:gridCol>
              </a:tblGrid>
              <a:tr h="43677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Rishabh Upadhyay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12021002016023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50912"/>
                  </a:ext>
                </a:extLst>
              </a:tr>
              <a:tr h="43677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Mritunjay Kumar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12021002016006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277074"/>
                  </a:ext>
                </a:extLst>
              </a:tr>
              <a:tr h="43677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Ayush Chaturvedi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22022002016012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67972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9936ED4-EA83-6CDD-E3D6-F51F6913976B}"/>
              </a:ext>
            </a:extLst>
          </p:cNvPr>
          <p:cNvSpPr txBox="1"/>
          <p:nvPr/>
        </p:nvSpPr>
        <p:spPr>
          <a:xfrm>
            <a:off x="6740165" y="4711471"/>
            <a:ext cx="36198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90000"/>
                  </a:schemeClr>
                </a:solidFill>
              </a:rPr>
              <a:t>Submitted By:  </a:t>
            </a:r>
            <a:endParaRPr lang="en-IN" sz="2400" b="1" dirty="0">
              <a:solidFill>
                <a:schemeClr val="bg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011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D9413E-A998-CC7E-55C5-86625D030B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9E00F1C-5185-9403-65DC-EDEDDCE0A6C0}"/>
              </a:ext>
            </a:extLst>
          </p:cNvPr>
          <p:cNvSpPr/>
          <p:nvPr/>
        </p:nvSpPr>
        <p:spPr>
          <a:xfrm>
            <a:off x="3846136" y="197963"/>
            <a:ext cx="4685122" cy="904973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kern="1200" dirty="0">
                <a:solidFill>
                  <a:srgbClr val="FFFFFF"/>
                </a:solidFill>
                <a:effectLst/>
                <a:latin typeface="Cambria" panose="02040503050406030204" pitchFamily="18" charset="0"/>
                <a:ea typeface="+mn-ea"/>
                <a:cs typeface="+mn-cs"/>
              </a:rPr>
              <a:t>By using this button we can change theme of application.</a:t>
            </a:r>
            <a:endParaRPr lang="en-IN" dirty="0">
              <a:effectLst/>
            </a:endParaRPr>
          </a:p>
          <a:p>
            <a:pPr algn="ctr"/>
            <a:endParaRPr lang="en-IN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2532C72-CC16-CA0B-C187-EEC7D78734B6}"/>
              </a:ext>
            </a:extLst>
          </p:cNvPr>
          <p:cNvCxnSpPr/>
          <p:nvPr/>
        </p:nvCxnSpPr>
        <p:spPr>
          <a:xfrm>
            <a:off x="8578392" y="395926"/>
            <a:ext cx="1036948" cy="3959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2167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97AF4C-BF28-44B4-C046-53F17BD69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0FEDE38-9170-BA14-8CB8-868D67288A91}"/>
              </a:ext>
            </a:extLst>
          </p:cNvPr>
          <p:cNvSpPr/>
          <p:nvPr/>
        </p:nvSpPr>
        <p:spPr>
          <a:xfrm>
            <a:off x="4128940" y="122548"/>
            <a:ext cx="3940404" cy="377073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kern="1200" dirty="0">
                <a:solidFill>
                  <a:srgbClr val="FFFFFF"/>
                </a:solidFill>
                <a:effectLst/>
                <a:latin typeface="Cambria" panose="02040503050406030204" pitchFamily="18" charset="0"/>
                <a:ea typeface="+mn-ea"/>
                <a:cs typeface="+mn-cs"/>
              </a:rPr>
              <a:t>Remaining Home Page at bottom</a:t>
            </a:r>
            <a:endParaRPr lang="en-IN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57820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98B89E-E099-13E4-1551-4550047A9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5" y="0"/>
            <a:ext cx="1214755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98D582D-3FB5-5A65-A3A3-2F65C5BEEDFB}"/>
              </a:ext>
            </a:extLst>
          </p:cNvPr>
          <p:cNvSpPr/>
          <p:nvPr/>
        </p:nvSpPr>
        <p:spPr>
          <a:xfrm>
            <a:off x="4798243" y="565608"/>
            <a:ext cx="3855563" cy="57503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Using This page you can make a 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User account.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4044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86FB90-75AD-9DB6-FDED-DC68C2A210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48D1490-FCB5-FA26-5DF2-A2A0BEA83C95}"/>
              </a:ext>
            </a:extLst>
          </p:cNvPr>
          <p:cNvSpPr/>
          <p:nvPr/>
        </p:nvSpPr>
        <p:spPr>
          <a:xfrm>
            <a:off x="3714161" y="169682"/>
            <a:ext cx="4619133" cy="641023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To use all the services you need to login here.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89056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8A5579-73C5-7EF2-8D01-25C8BE5F0C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6143AFC-28B4-300A-7DD9-4DF5ABA8F5ED}"/>
              </a:ext>
            </a:extLst>
          </p:cNvPr>
          <p:cNvSpPr/>
          <p:nvPr/>
        </p:nvSpPr>
        <p:spPr>
          <a:xfrm>
            <a:off x="4383464" y="131974"/>
            <a:ext cx="4892511" cy="1065229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kern="1200" dirty="0">
                <a:solidFill>
                  <a:srgbClr val="FFFF00"/>
                </a:solidFill>
                <a:effectLst/>
                <a:latin typeface="Cambria" panose="02040503050406030204" pitchFamily="18" charset="0"/>
                <a:ea typeface="+mn-ea"/>
                <a:cs typeface="+mn-cs"/>
              </a:rPr>
              <a:t>Using this page user can order for wanted Food and after placing order, order details Will be stored in orders table in database </a:t>
            </a:r>
            <a:r>
              <a:rPr lang="en-US" sz="1800" b="1" kern="1200" dirty="0" err="1">
                <a:solidFill>
                  <a:srgbClr val="FFFF00"/>
                </a:solidFill>
                <a:effectLst/>
                <a:latin typeface="Cambria" panose="02040503050406030204" pitchFamily="18" charset="0"/>
                <a:ea typeface="+mn-ea"/>
                <a:cs typeface="+mn-cs"/>
              </a:rPr>
              <a:t>vegfood</a:t>
            </a:r>
            <a:r>
              <a:rPr lang="en-US" sz="1800" b="1" kern="1200" dirty="0">
                <a:solidFill>
                  <a:srgbClr val="FFFF00"/>
                </a:solidFill>
                <a:effectLst/>
                <a:latin typeface="Cambria" panose="02040503050406030204" pitchFamily="18" charset="0"/>
                <a:ea typeface="+mn-ea"/>
                <a:cs typeface="+mn-cs"/>
              </a:rPr>
              <a:t>.</a:t>
            </a:r>
            <a:endParaRPr lang="en-IN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441563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D9EA1E-9BF1-550C-5939-DACD5DC5F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108BFEB-7AB1-2977-FEB7-5FB33A724971}"/>
              </a:ext>
            </a:extLst>
          </p:cNvPr>
          <p:cNvSpPr/>
          <p:nvPr/>
        </p:nvSpPr>
        <p:spPr>
          <a:xfrm>
            <a:off x="4289196" y="122548"/>
            <a:ext cx="4515439" cy="659877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Here you can update you account.</a:t>
            </a:r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2532006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7A2AEF6-FD2E-A3D5-9CD1-F19704051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D118BB8-0AA0-AB2B-9775-531866B35B97}"/>
              </a:ext>
            </a:extLst>
          </p:cNvPr>
          <p:cNvSpPr/>
          <p:nvPr/>
        </p:nvSpPr>
        <p:spPr>
          <a:xfrm>
            <a:off x="3836709" y="103695"/>
            <a:ext cx="5165889" cy="1102936"/>
          </a:xfrm>
          <a:prstGeom prst="roundRect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800" b="1" kern="1200" dirty="0"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latin typeface="Cambria" panose="02040503050406030204" pitchFamily="18" charset="0"/>
                <a:ea typeface="+mn-ea"/>
                <a:cs typeface="+mn-cs"/>
              </a:rPr>
              <a:t>All the feedback can be seen at this page done by user Before or after ordering their food.</a:t>
            </a:r>
            <a:endParaRPr lang="en-IN" b="1" dirty="0">
              <a:solidFill>
                <a:schemeClr val="accent3">
                  <a:lumMod val="20000"/>
                  <a:lumOff val="8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7246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EA1829-57F4-C70C-21CF-2F5A30C16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B9A22AE-41C0-B5CC-24F4-A07DBAF39734}"/>
              </a:ext>
            </a:extLst>
          </p:cNvPr>
          <p:cNvSpPr/>
          <p:nvPr/>
        </p:nvSpPr>
        <p:spPr>
          <a:xfrm>
            <a:off x="4251488" y="122549"/>
            <a:ext cx="4967926" cy="70701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From this section you can delete your account.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103495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E85D75-390F-A5D9-D83D-128A72F67A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15975A2-0C55-BF62-8EF4-BE7FFE201649}"/>
              </a:ext>
            </a:extLst>
          </p:cNvPr>
          <p:cNvSpPr/>
          <p:nvPr/>
        </p:nvSpPr>
        <p:spPr>
          <a:xfrm>
            <a:off x="3619893" y="197963"/>
            <a:ext cx="5618375" cy="1263192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Using this page you can simply give your feedback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On our services which will store on database and will reflect on orders page.</a:t>
            </a:r>
            <a:endParaRPr lang="en-IN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928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CEE459-8370-8B8C-8F11-F0D8EB53F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786350C-F5C1-0D3F-12C4-B7BC29586B5D}"/>
              </a:ext>
            </a:extLst>
          </p:cNvPr>
          <p:cNvSpPr/>
          <p:nvPr/>
        </p:nvSpPr>
        <p:spPr>
          <a:xfrm>
            <a:off x="4006393" y="3535052"/>
            <a:ext cx="3148552" cy="1140643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As admin you can see orders and number of customers and their names.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911975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018094"/>
            <a:ext cx="9755171" cy="609289"/>
          </a:xfrm>
        </p:spPr>
        <p:txBody>
          <a:bodyPr/>
          <a:lstStyle/>
          <a:p>
            <a:r>
              <a:rPr lang="en-US" b="1" dirty="0">
                <a:solidFill>
                  <a:schemeClr val="bg2">
                    <a:lumMod val="10000"/>
                  </a:schemeClr>
                </a:solidFill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Serving Vegfood restaurant.</a:t>
            </a:r>
          </a:p>
          <a:p>
            <a:r>
              <a:rPr lang="en-US" dirty="0"/>
              <a:t>Providing Delicious food and also it has handmade.</a:t>
            </a:r>
          </a:p>
          <a:p>
            <a:r>
              <a:rPr lang="en-US" dirty="0"/>
              <a:t>Qualitative and hygienic.</a:t>
            </a:r>
          </a:p>
          <a:p>
            <a:r>
              <a:rPr lang="en-US" dirty="0"/>
              <a:t>Taking Order from customers.</a:t>
            </a:r>
          </a:p>
          <a:p>
            <a:r>
              <a:rPr lang="en-US" dirty="0"/>
              <a:t>Using Node </a:t>
            </a:r>
            <a:r>
              <a:rPr lang="en-US" dirty="0" err="1"/>
              <a:t>Js</a:t>
            </a:r>
            <a:r>
              <a:rPr lang="en-US" dirty="0"/>
              <a:t> as backend framework.</a:t>
            </a:r>
          </a:p>
          <a:p>
            <a:r>
              <a:rPr lang="en-US" dirty="0"/>
              <a:t>Using handlebars as JavaScript engine.</a:t>
            </a:r>
          </a:p>
          <a:p>
            <a:r>
              <a:rPr lang="en-US" dirty="0"/>
              <a:t>Using MySQL database.</a:t>
            </a:r>
          </a:p>
          <a:p>
            <a:r>
              <a:rPr lang="en-US" dirty="0"/>
              <a:t>Using HTML/CSS for user interface.</a:t>
            </a:r>
          </a:p>
          <a:p>
            <a:r>
              <a:rPr lang="en-US" dirty="0"/>
              <a:t>Established on oct 2023.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53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B5D6E2-0417-D666-88D3-D522EE9DA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A2D4805-90DA-8317-087D-4D2FA71ABE59}"/>
              </a:ext>
            </a:extLst>
          </p:cNvPr>
          <p:cNvSpPr/>
          <p:nvPr/>
        </p:nvSpPr>
        <p:spPr>
          <a:xfrm>
            <a:off x="4383464" y="103695"/>
            <a:ext cx="4854804" cy="1272618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Here admin can see all the orders which have to be completed.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772341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CE612A-8E47-5764-9FED-E1F57B372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D8A80A5-E1A2-C186-F2D5-3A8FE2779345}"/>
              </a:ext>
            </a:extLst>
          </p:cNvPr>
          <p:cNvSpPr/>
          <p:nvPr/>
        </p:nvSpPr>
        <p:spPr>
          <a:xfrm>
            <a:off x="6325386" y="0"/>
            <a:ext cx="3610466" cy="86726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Used navigation system to go to location of customer who have ordered.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810320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110F4E-0701-A233-26EA-1F603594D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0B78550-EB72-B6EA-6BCE-473C96A2BF8E}"/>
              </a:ext>
            </a:extLst>
          </p:cNvPr>
          <p:cNvSpPr/>
          <p:nvPr/>
        </p:nvSpPr>
        <p:spPr>
          <a:xfrm>
            <a:off x="4232635" y="273377"/>
            <a:ext cx="4317476" cy="923827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Here admin can see all the user name stored in database.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897982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56BF8E-1C41-2BB4-ADC0-AC1EB70EE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67EDCCF0-BC0D-D8C7-ABB9-F875911A1074}"/>
              </a:ext>
            </a:extLst>
          </p:cNvPr>
          <p:cNvSpPr/>
          <p:nvPr/>
        </p:nvSpPr>
        <p:spPr>
          <a:xfrm>
            <a:off x="141402" y="5410986"/>
            <a:ext cx="1329179" cy="1018094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0B1EA04-2406-75ED-F64A-2CE110E863BC}"/>
              </a:ext>
            </a:extLst>
          </p:cNvPr>
          <p:cNvSpPr/>
          <p:nvPr/>
        </p:nvSpPr>
        <p:spPr>
          <a:xfrm>
            <a:off x="10265790" y="254524"/>
            <a:ext cx="1065229" cy="1131216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B82ABEB-C197-F8BC-EEF0-118AF580A034}"/>
              </a:ext>
            </a:extLst>
          </p:cNvPr>
          <p:cNvSpPr/>
          <p:nvPr/>
        </p:nvSpPr>
        <p:spPr>
          <a:xfrm>
            <a:off x="4176074" y="254524"/>
            <a:ext cx="3987538" cy="829558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Using logout button you can log out.</a:t>
            </a:r>
            <a:endParaRPr lang="en-IN" b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7C2E06E-5541-A45A-1129-AB786D30FEBA}"/>
              </a:ext>
            </a:extLst>
          </p:cNvPr>
          <p:cNvCxnSpPr>
            <a:endCxn id="4" idx="7"/>
          </p:cNvCxnSpPr>
          <p:nvPr/>
        </p:nvCxnSpPr>
        <p:spPr>
          <a:xfrm flipH="1">
            <a:off x="1275927" y="1084082"/>
            <a:ext cx="2900147" cy="4476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8414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F316244-88C9-8B53-BA4B-1E365BC689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1F48421-8B13-E17F-E7FB-C1BE39D61093}"/>
              </a:ext>
            </a:extLst>
          </p:cNvPr>
          <p:cNvSpPr/>
          <p:nvPr/>
        </p:nvSpPr>
        <p:spPr>
          <a:xfrm>
            <a:off x="3864990" y="94268"/>
            <a:ext cx="4543719" cy="697584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kern="1200" dirty="0">
                <a:solidFill>
                  <a:srgbClr val="FFFFFF"/>
                </a:solidFill>
                <a:effectLst/>
                <a:latin typeface="Cambria" panose="02040503050406030204" pitchFamily="18" charset="0"/>
                <a:ea typeface="+mn-ea"/>
                <a:cs typeface="+mn-cs"/>
              </a:rPr>
              <a:t>As admin you will have extra power.</a:t>
            </a:r>
            <a:endParaRPr lang="en-IN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04905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F48D7C-BE09-FA85-15FF-DD7593752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17CF04B-8FE3-F636-6AA3-1C0E7A3C9C7C}"/>
              </a:ext>
            </a:extLst>
          </p:cNvPr>
          <p:cNvSpPr/>
          <p:nvPr/>
        </p:nvSpPr>
        <p:spPr>
          <a:xfrm>
            <a:off x="6919275" y="5778631"/>
            <a:ext cx="5090474" cy="69758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 have made three tables in database </a:t>
            </a:r>
            <a:r>
              <a:rPr lang="en-US" b="1" dirty="0" err="1"/>
              <a:t>vegfood</a:t>
            </a:r>
            <a:r>
              <a:rPr lang="en-US" b="1" dirty="0"/>
              <a:t>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906389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31829D-8B3C-E6DC-1196-0D6B693F3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0AA0A2E-F735-ECF4-52B2-BEAE7AC37FA1}"/>
              </a:ext>
            </a:extLst>
          </p:cNvPr>
          <p:cNvSpPr/>
          <p:nvPr/>
        </p:nvSpPr>
        <p:spPr>
          <a:xfrm>
            <a:off x="6655324" y="94268"/>
            <a:ext cx="3535051" cy="669303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Customers table.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1844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6647F1-576A-4B03-B2AC-3ECDDC018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DA0B43A-5F28-C0DD-E992-805DFA64347C}"/>
              </a:ext>
            </a:extLst>
          </p:cNvPr>
          <p:cNvSpPr/>
          <p:nvPr/>
        </p:nvSpPr>
        <p:spPr>
          <a:xfrm>
            <a:off x="6523348" y="179109"/>
            <a:ext cx="3450211" cy="62216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Feedback table.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4014440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A27056-7705-FC0A-0177-79286F4CF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B6CD0CD-28CE-7DB2-74A5-83978D487C5A}"/>
              </a:ext>
            </a:extLst>
          </p:cNvPr>
          <p:cNvSpPr/>
          <p:nvPr/>
        </p:nvSpPr>
        <p:spPr>
          <a:xfrm>
            <a:off x="5674936" y="179109"/>
            <a:ext cx="3308808" cy="72586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Orders table.</a:t>
            </a:r>
            <a:endParaRPr lang="en-IN" sz="3200" b="1" dirty="0"/>
          </a:p>
        </p:txBody>
      </p:sp>
    </p:spTree>
    <p:extLst>
      <p:ext uri="{BB962C8B-B14F-4D97-AF65-F5344CB8AC3E}">
        <p14:creationId xmlns:p14="http://schemas.microsoft.com/office/powerpoint/2010/main" val="3709159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5FC937-33BB-77AA-E545-1C2196A24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1447A90-4367-57BE-C04A-6352B7117861}"/>
              </a:ext>
            </a:extLst>
          </p:cNvPr>
          <p:cNvSpPr/>
          <p:nvPr/>
        </p:nvSpPr>
        <p:spPr>
          <a:xfrm>
            <a:off x="5731497" y="1"/>
            <a:ext cx="5863472" cy="1168924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Now I am using MySQL workbench to show my databases and stored data. These are 9 commands to see database and their data.</a:t>
            </a:r>
            <a:endParaRPr lang="en-IN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1676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Problems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BA63F0-89DF-213C-B271-B0E4CEA1E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available only veg food site.</a:t>
            </a:r>
          </a:p>
          <a:p>
            <a:r>
              <a:rPr lang="en-IN" i="0" dirty="0">
                <a:effectLst/>
                <a:latin typeface="Söhne"/>
              </a:rPr>
              <a:t>Health and Wellness.</a:t>
            </a:r>
          </a:p>
          <a:p>
            <a:r>
              <a:rPr lang="en-IN" i="0" dirty="0">
                <a:effectLst/>
                <a:latin typeface="Söhne"/>
              </a:rPr>
              <a:t>Cultural and Religious Considerations.</a:t>
            </a:r>
            <a:endParaRPr lang="en-US" dirty="0"/>
          </a:p>
          <a:p>
            <a:r>
              <a:rPr lang="en-IN" dirty="0"/>
              <a:t>User Friendly.</a:t>
            </a:r>
          </a:p>
          <a:p>
            <a:r>
              <a:rPr lang="en-IN" i="0" dirty="0">
                <a:effectLst/>
                <a:latin typeface="Söhne"/>
              </a:rPr>
              <a:t>Community and Support.</a:t>
            </a:r>
          </a:p>
          <a:p>
            <a:r>
              <a:rPr lang="en-US" i="0" dirty="0">
                <a:effectLst/>
                <a:latin typeface="Söhne"/>
              </a:rPr>
              <a:t>Growing Interest in Plant-Based Diets.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85734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D3D316-2C03-24FE-B1D9-14FFD9557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F203C03-846C-AECA-B510-BC1643C3D573}"/>
              </a:ext>
            </a:extLst>
          </p:cNvPr>
          <p:cNvCxnSpPr/>
          <p:nvPr/>
        </p:nvCxnSpPr>
        <p:spPr>
          <a:xfrm flipH="1">
            <a:off x="3327662" y="1348033"/>
            <a:ext cx="7258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97E0FB8-8BFF-237F-FE29-E9C2B63ECB3F}"/>
              </a:ext>
            </a:extLst>
          </p:cNvPr>
          <p:cNvSpPr/>
          <p:nvPr/>
        </p:nvSpPr>
        <p:spPr>
          <a:xfrm>
            <a:off x="4053526" y="3638747"/>
            <a:ext cx="3459637" cy="9238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Here all the database and for this project vegfood is database.</a:t>
            </a:r>
            <a:endParaRPr lang="en-IN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16C4DE4-386D-4C47-BDF2-D7CEA3C4ACFF}"/>
              </a:ext>
            </a:extLst>
          </p:cNvPr>
          <p:cNvCxnSpPr>
            <a:cxnSpLocks/>
          </p:cNvCxnSpPr>
          <p:nvPr/>
        </p:nvCxnSpPr>
        <p:spPr>
          <a:xfrm flipH="1">
            <a:off x="2262433" y="4458879"/>
            <a:ext cx="1791093" cy="5279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B0346DA-00B1-93AA-6C42-7E138C046BD9}"/>
              </a:ext>
            </a:extLst>
          </p:cNvPr>
          <p:cNvSpPr/>
          <p:nvPr/>
        </p:nvSpPr>
        <p:spPr>
          <a:xfrm>
            <a:off x="4053526" y="1178356"/>
            <a:ext cx="2714920" cy="37706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Executing this query.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47156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0505FE-513C-B9DC-872A-3EAB7E77E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20A99FF-89A7-2B67-6764-389D66B2BF8F}"/>
              </a:ext>
            </a:extLst>
          </p:cNvPr>
          <p:cNvSpPr/>
          <p:nvPr/>
        </p:nvSpPr>
        <p:spPr>
          <a:xfrm>
            <a:off x="3129699" y="3535052"/>
            <a:ext cx="3535052" cy="70701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All the tables stored in database.</a:t>
            </a:r>
            <a:endParaRPr lang="en-IN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6F2754C-E4E6-E9DF-7A94-85ABD4F74858}"/>
              </a:ext>
            </a:extLst>
          </p:cNvPr>
          <p:cNvCxnSpPr/>
          <p:nvPr/>
        </p:nvCxnSpPr>
        <p:spPr>
          <a:xfrm flipH="1" flipV="1">
            <a:off x="2790334" y="3789575"/>
            <a:ext cx="301658" cy="160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113C5C2-6759-6AD4-F493-0851FA0C022A}"/>
              </a:ext>
            </a:extLst>
          </p:cNvPr>
          <p:cNvCxnSpPr>
            <a:cxnSpLocks/>
          </p:cNvCxnSpPr>
          <p:nvPr/>
        </p:nvCxnSpPr>
        <p:spPr>
          <a:xfrm flipH="1">
            <a:off x="3129699" y="1734532"/>
            <a:ext cx="11689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E32345D-E754-0B61-A3A0-391638BB5EEC}"/>
              </a:ext>
            </a:extLst>
          </p:cNvPr>
          <p:cNvSpPr/>
          <p:nvPr/>
        </p:nvSpPr>
        <p:spPr>
          <a:xfrm>
            <a:off x="4298622" y="1545998"/>
            <a:ext cx="2253007" cy="41476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Executing this query.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72353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680751-41A4-B69E-BF1F-71B9DD9A7B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F250110-584A-9F38-B814-FE360B51E6FB}"/>
              </a:ext>
            </a:extLst>
          </p:cNvPr>
          <p:cNvCxnSpPr/>
          <p:nvPr/>
        </p:nvCxnSpPr>
        <p:spPr>
          <a:xfrm flipH="1">
            <a:off x="3289955" y="1932495"/>
            <a:ext cx="8107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F897327-6926-DC36-2211-E74B103AAC73}"/>
              </a:ext>
            </a:extLst>
          </p:cNvPr>
          <p:cNvSpPr/>
          <p:nvPr/>
        </p:nvSpPr>
        <p:spPr>
          <a:xfrm>
            <a:off x="5458119" y="3864989"/>
            <a:ext cx="2686639" cy="6693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Here customers table description.</a:t>
            </a:r>
            <a:endParaRPr lang="en-IN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7F69CD6-CD63-5968-6F4A-E08B47F40968}"/>
              </a:ext>
            </a:extLst>
          </p:cNvPr>
          <p:cNvCxnSpPr>
            <a:cxnSpLocks/>
          </p:cNvCxnSpPr>
          <p:nvPr/>
        </p:nvCxnSpPr>
        <p:spPr>
          <a:xfrm flipH="1">
            <a:off x="4402318" y="4194928"/>
            <a:ext cx="10558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49FAAA6-62BE-AB34-C485-8FA7B6FA0F83}"/>
              </a:ext>
            </a:extLst>
          </p:cNvPr>
          <p:cNvSpPr/>
          <p:nvPr/>
        </p:nvSpPr>
        <p:spPr>
          <a:xfrm>
            <a:off x="4100660" y="1753385"/>
            <a:ext cx="2375554" cy="3582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Executing this query.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84337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99B832-0EBA-A000-FB1D-DC0A5C04C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A2F54E6-93F2-818C-67C6-DB3A0AE4159D}"/>
              </a:ext>
            </a:extLst>
          </p:cNvPr>
          <p:cNvSpPr/>
          <p:nvPr/>
        </p:nvSpPr>
        <p:spPr>
          <a:xfrm>
            <a:off x="5354425" y="3761295"/>
            <a:ext cx="2733773" cy="6881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Orders table description.</a:t>
            </a:r>
            <a:endParaRPr lang="en-IN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619ED03-F4F5-7687-EE66-AD7BF81C78A8}"/>
              </a:ext>
            </a:extLst>
          </p:cNvPr>
          <p:cNvCxnSpPr/>
          <p:nvPr/>
        </p:nvCxnSpPr>
        <p:spPr>
          <a:xfrm flipH="1">
            <a:off x="3063711" y="2130458"/>
            <a:ext cx="8295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57E6746-10F6-4F4D-60B9-722EBBE9420C}"/>
              </a:ext>
            </a:extLst>
          </p:cNvPr>
          <p:cNvCxnSpPr>
            <a:stCxn id="4" idx="1"/>
          </p:cNvCxnSpPr>
          <p:nvPr/>
        </p:nvCxnSpPr>
        <p:spPr>
          <a:xfrm flipH="1">
            <a:off x="4374037" y="4105374"/>
            <a:ext cx="980388" cy="141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B64874C-9AAB-48F2-51DC-F397101730BA}"/>
              </a:ext>
            </a:extLst>
          </p:cNvPr>
          <p:cNvSpPr/>
          <p:nvPr/>
        </p:nvSpPr>
        <p:spPr>
          <a:xfrm>
            <a:off x="3893271" y="1866509"/>
            <a:ext cx="2337848" cy="45721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Executing this query.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83489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DC1BFB-1071-76ED-EF44-422C47CFB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F91CF5-2DA5-5A72-6A68-31BA75DE8E84}"/>
              </a:ext>
            </a:extLst>
          </p:cNvPr>
          <p:cNvSpPr/>
          <p:nvPr/>
        </p:nvSpPr>
        <p:spPr>
          <a:xfrm>
            <a:off x="5439266" y="3695307"/>
            <a:ext cx="3101419" cy="65987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Feedback table description.</a:t>
            </a:r>
            <a:endParaRPr lang="en-IN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B682BA4-833E-8058-B733-C80AA4262332}"/>
              </a:ext>
            </a:extLst>
          </p:cNvPr>
          <p:cNvCxnSpPr/>
          <p:nvPr/>
        </p:nvCxnSpPr>
        <p:spPr>
          <a:xfrm flipH="1" flipV="1">
            <a:off x="4534293" y="3912124"/>
            <a:ext cx="857839" cy="848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C1952C5-A75E-044D-C67E-24877B961B44}"/>
              </a:ext>
            </a:extLst>
          </p:cNvPr>
          <p:cNvCxnSpPr/>
          <p:nvPr/>
        </p:nvCxnSpPr>
        <p:spPr>
          <a:xfrm flipH="1">
            <a:off x="3233394" y="2356701"/>
            <a:ext cx="8955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B57430A-9728-0C67-8DA0-6042ABA3FBB6}"/>
              </a:ext>
            </a:extLst>
          </p:cNvPr>
          <p:cNvSpPr/>
          <p:nvPr/>
        </p:nvSpPr>
        <p:spPr>
          <a:xfrm>
            <a:off x="4128940" y="2187027"/>
            <a:ext cx="2290714" cy="42419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Executing this query.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26151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160FDD-66D5-BB31-0DCF-0A6075A28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749518A-6850-9825-D377-8D6226DD9F73}"/>
              </a:ext>
            </a:extLst>
          </p:cNvPr>
          <p:cNvSpPr/>
          <p:nvPr/>
        </p:nvSpPr>
        <p:spPr>
          <a:xfrm>
            <a:off x="7833674" y="3836708"/>
            <a:ext cx="1828800" cy="65987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Customers table.</a:t>
            </a:r>
            <a:endParaRPr lang="en-IN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637867B-249D-6FD3-6F2B-0825FA9C8663}"/>
              </a:ext>
            </a:extLst>
          </p:cNvPr>
          <p:cNvCxnSpPr/>
          <p:nvPr/>
        </p:nvCxnSpPr>
        <p:spPr>
          <a:xfrm flipH="1">
            <a:off x="6193410" y="4223208"/>
            <a:ext cx="16308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AFFDD32-41E5-CCEE-871F-9CE19819B899}"/>
              </a:ext>
            </a:extLst>
          </p:cNvPr>
          <p:cNvCxnSpPr/>
          <p:nvPr/>
        </p:nvCxnSpPr>
        <p:spPr>
          <a:xfrm flipH="1">
            <a:off x="4006392" y="2545237"/>
            <a:ext cx="7635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C9DE2ED-07CF-5324-1643-41929BBC5479}"/>
              </a:ext>
            </a:extLst>
          </p:cNvPr>
          <p:cNvSpPr/>
          <p:nvPr/>
        </p:nvSpPr>
        <p:spPr>
          <a:xfrm>
            <a:off x="4769963" y="2356701"/>
            <a:ext cx="2347274" cy="3676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Executing this query.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07936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CCA171-B58C-4140-20CE-AE1A6174B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B4BA2F5-961E-73F3-BB88-BE4D8CE165CC}"/>
              </a:ext>
            </a:extLst>
          </p:cNvPr>
          <p:cNvSpPr/>
          <p:nvPr/>
        </p:nvSpPr>
        <p:spPr>
          <a:xfrm>
            <a:off x="7767687" y="3940404"/>
            <a:ext cx="1649691" cy="5467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Orders table</a:t>
            </a:r>
            <a:endParaRPr lang="en-IN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A538F47-8AF8-289E-561D-BC40C3CD8CAD}"/>
              </a:ext>
            </a:extLst>
          </p:cNvPr>
          <p:cNvCxnSpPr>
            <a:stCxn id="4" idx="1"/>
          </p:cNvCxnSpPr>
          <p:nvPr/>
        </p:nvCxnSpPr>
        <p:spPr>
          <a:xfrm flipH="1">
            <a:off x="6777872" y="4213782"/>
            <a:ext cx="989815" cy="565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DEE7FE3-EDAC-81D6-5DFD-6E02E593E8FE}"/>
              </a:ext>
            </a:extLst>
          </p:cNvPr>
          <p:cNvCxnSpPr/>
          <p:nvPr/>
        </p:nvCxnSpPr>
        <p:spPr>
          <a:xfrm flipH="1">
            <a:off x="3723588" y="2762054"/>
            <a:ext cx="10275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2C43351-0EF4-AF30-2E14-649FE07CAA25}"/>
              </a:ext>
            </a:extLst>
          </p:cNvPr>
          <p:cNvSpPr/>
          <p:nvPr/>
        </p:nvSpPr>
        <p:spPr>
          <a:xfrm>
            <a:off x="4751109" y="2573523"/>
            <a:ext cx="2309567" cy="33934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Executing this query.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91804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23B321-C796-13A7-7977-18365C4111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E9908B7-D374-F505-F3FD-00ED95F63EB2}"/>
              </a:ext>
            </a:extLst>
          </p:cNvPr>
          <p:cNvSpPr/>
          <p:nvPr/>
        </p:nvSpPr>
        <p:spPr>
          <a:xfrm>
            <a:off x="7616858" y="3808429"/>
            <a:ext cx="1762812" cy="5090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Feedback table.</a:t>
            </a:r>
            <a:endParaRPr lang="en-IN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B8C01D5-9C64-B264-437C-AA1D23DE7794}"/>
              </a:ext>
            </a:extLst>
          </p:cNvPr>
          <p:cNvCxnSpPr>
            <a:cxnSpLocks/>
          </p:cNvCxnSpPr>
          <p:nvPr/>
        </p:nvCxnSpPr>
        <p:spPr>
          <a:xfrm flipH="1">
            <a:off x="3469064" y="2658359"/>
            <a:ext cx="886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34A760D-52FC-7A6B-285E-A53D7B472E01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6683604" y="4062952"/>
            <a:ext cx="93325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B0B394C-3FD8-01E8-20B8-032FA35EEF9A}"/>
              </a:ext>
            </a:extLst>
          </p:cNvPr>
          <p:cNvSpPr/>
          <p:nvPr/>
        </p:nvSpPr>
        <p:spPr>
          <a:xfrm>
            <a:off x="4355184" y="2450969"/>
            <a:ext cx="2394408" cy="34407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Executing this query.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4923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A366D-959C-D173-5BBB-27898A812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9002" y="2724346"/>
            <a:ext cx="3167406" cy="1187778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Thanks</a:t>
            </a:r>
            <a:endParaRPr lang="en-IN" sz="5400" dirty="0"/>
          </a:p>
        </p:txBody>
      </p:sp>
    </p:spTree>
    <p:extLst>
      <p:ext uri="{BB962C8B-B14F-4D97-AF65-F5344CB8AC3E}">
        <p14:creationId xmlns:p14="http://schemas.microsoft.com/office/powerpoint/2010/main" val="112791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904999"/>
            <a:ext cx="7916944" cy="4271963"/>
          </a:xfrm>
        </p:spPr>
        <p:txBody>
          <a:bodyPr/>
          <a:lstStyle/>
          <a:p>
            <a:r>
              <a:rPr lang="en-US" dirty="0"/>
              <a:t>To develop a system to properly manage registrant.</a:t>
            </a:r>
          </a:p>
          <a:p>
            <a:r>
              <a:rPr lang="en-US" dirty="0"/>
              <a:t>To gain Profits.</a:t>
            </a:r>
          </a:p>
          <a:p>
            <a:r>
              <a:rPr lang="en-US" dirty="0"/>
              <a:t>Second bullet point here.</a:t>
            </a:r>
          </a:p>
          <a:p>
            <a:r>
              <a:rPr lang="en-US" dirty="0"/>
              <a:t>Third bullet point here.</a:t>
            </a:r>
          </a:p>
        </p:txBody>
      </p:sp>
    </p:spTree>
    <p:extLst>
      <p:ext uri="{BB962C8B-B14F-4D97-AF65-F5344CB8AC3E}">
        <p14:creationId xmlns:p14="http://schemas.microsoft.com/office/powerpoint/2010/main" val="1570508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Used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904999"/>
            <a:ext cx="6484070" cy="4271963"/>
          </a:xfrm>
        </p:spPr>
        <p:txBody>
          <a:bodyPr/>
          <a:lstStyle/>
          <a:p>
            <a:r>
              <a:rPr lang="en-US" dirty="0"/>
              <a:t>HTML/CSS (For user interface).</a:t>
            </a:r>
          </a:p>
          <a:p>
            <a:r>
              <a:rPr lang="en-US" dirty="0"/>
              <a:t>JavaScript (On browser </a:t>
            </a:r>
            <a:r>
              <a:rPr lang="en-US" dirty="0" err="1"/>
              <a:t>Js</a:t>
            </a:r>
            <a:r>
              <a:rPr lang="en-US" dirty="0"/>
              <a:t>).</a:t>
            </a:r>
          </a:p>
          <a:p>
            <a:r>
              <a:rPr lang="en-US" dirty="0"/>
              <a:t>Node JS (Off Browser </a:t>
            </a:r>
            <a:r>
              <a:rPr lang="en-US" dirty="0" err="1"/>
              <a:t>Js</a:t>
            </a:r>
            <a:r>
              <a:rPr lang="en-US" dirty="0"/>
              <a:t>).</a:t>
            </a:r>
          </a:p>
          <a:p>
            <a:r>
              <a:rPr lang="en-US" dirty="0"/>
              <a:t>Handlebars (JavaScript template engine).</a:t>
            </a:r>
          </a:p>
          <a:p>
            <a:r>
              <a:rPr lang="en-US" dirty="0"/>
              <a:t>MySQL DataBase.</a:t>
            </a:r>
          </a:p>
        </p:txBody>
      </p:sp>
    </p:spTree>
    <p:extLst>
      <p:ext uri="{BB962C8B-B14F-4D97-AF65-F5344CB8AC3E}">
        <p14:creationId xmlns:p14="http://schemas.microsoft.com/office/powerpoint/2010/main" val="3213178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850FC-B122-857C-420A-E6D846103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518"/>
            <a:ext cx="4928647" cy="730259"/>
          </a:xfrm>
        </p:spPr>
        <p:txBody>
          <a:bodyPr/>
          <a:lstStyle/>
          <a:p>
            <a:r>
              <a:rPr lang="en-US" dirty="0"/>
              <a:t>Implementation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27E8A6-DE87-D9AB-CC9F-66D7F6D6EB19}"/>
              </a:ext>
            </a:extLst>
          </p:cNvPr>
          <p:cNvSpPr txBox="1"/>
          <p:nvPr/>
        </p:nvSpPr>
        <p:spPr>
          <a:xfrm>
            <a:off x="964678" y="1187777"/>
            <a:ext cx="10463753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 err="1"/>
              <a:t>DataBase</a:t>
            </a:r>
            <a:r>
              <a:rPr lang="en-US" sz="2800" b="1" dirty="0"/>
              <a:t>: </a:t>
            </a:r>
          </a:p>
          <a:p>
            <a:r>
              <a:rPr lang="en-US" dirty="0"/>
              <a:t>I have made a database </a:t>
            </a:r>
            <a:r>
              <a:rPr lang="en-US" dirty="0" err="1"/>
              <a:t>vegfood</a:t>
            </a:r>
            <a:r>
              <a:rPr lang="en-US" dirty="0"/>
              <a:t> in which I made three tables customers, orders, feedback.</a:t>
            </a:r>
          </a:p>
          <a:p>
            <a:r>
              <a:rPr lang="en-US" dirty="0"/>
              <a:t>From customer I have imported name, email, phone from customers table to </a:t>
            </a:r>
            <a:r>
              <a:rPr lang="en-US" dirty="0" err="1"/>
              <a:t>oeders</a:t>
            </a:r>
            <a:r>
              <a:rPr lang="en-US" dirty="0"/>
              <a:t> and feedback table </a:t>
            </a:r>
          </a:p>
          <a:p>
            <a:r>
              <a:rPr lang="en-US" dirty="0"/>
              <a:t>And used email and phone as primary keyword. In feedback and orders table I have used email as foreign</a:t>
            </a:r>
          </a:p>
          <a:p>
            <a:r>
              <a:rPr lang="en-US" dirty="0"/>
              <a:t>Key taken from customers table.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Schema of customers table:</a:t>
            </a:r>
          </a:p>
          <a:p>
            <a:r>
              <a:rPr lang="en-US" b="1" dirty="0"/>
              <a:t>     </a:t>
            </a:r>
            <a:r>
              <a:rPr lang="en-US" dirty="0"/>
              <a:t>customers(username, phone, email, age, password, confirm password)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Schema of orders table</a:t>
            </a:r>
          </a:p>
          <a:p>
            <a:r>
              <a:rPr lang="en-US" dirty="0"/>
              <a:t>     orders( email, plate, location, username, phone, item)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Schema of feedback table</a:t>
            </a:r>
          </a:p>
          <a:p>
            <a:r>
              <a:rPr lang="en-US" b="1" dirty="0"/>
              <a:t>     </a:t>
            </a:r>
            <a:r>
              <a:rPr lang="en-US" dirty="0"/>
              <a:t>feedback(username, phone, email, feedback)</a:t>
            </a:r>
          </a:p>
          <a:p>
            <a:endParaRPr lang="en-IN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2800" b="1" dirty="0" err="1"/>
              <a:t>FrontEnd</a:t>
            </a:r>
            <a:r>
              <a:rPr lang="en-IN" sz="2800" b="1" dirty="0"/>
              <a:t>:</a:t>
            </a:r>
          </a:p>
          <a:p>
            <a:r>
              <a:rPr lang="en-IN" dirty="0"/>
              <a:t>I have used html, </a:t>
            </a:r>
            <a:r>
              <a:rPr lang="en-IN" dirty="0" err="1"/>
              <a:t>hbs</a:t>
            </a:r>
            <a:r>
              <a:rPr lang="en-IN" dirty="0"/>
              <a:t> template engine,  </a:t>
            </a:r>
            <a:r>
              <a:rPr lang="en-IN" dirty="0" err="1"/>
              <a:t>css</a:t>
            </a:r>
            <a:r>
              <a:rPr lang="en-IN" dirty="0"/>
              <a:t>, </a:t>
            </a:r>
            <a:r>
              <a:rPr lang="en-IN" dirty="0" err="1"/>
              <a:t>javascript</a:t>
            </a:r>
            <a:r>
              <a:rPr lang="en-IN" dirty="0"/>
              <a:t>, bootstrap for making user interface.</a:t>
            </a:r>
          </a:p>
        </p:txBody>
      </p:sp>
    </p:spTree>
    <p:extLst>
      <p:ext uri="{BB962C8B-B14F-4D97-AF65-F5344CB8AC3E}">
        <p14:creationId xmlns:p14="http://schemas.microsoft.com/office/powerpoint/2010/main" val="3655007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65085-A275-22F1-61F8-DF4A9375E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Used Framework</a:t>
            </a:r>
            <a:endParaRPr lang="en-IN" sz="32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625FA9-37FB-64BD-76CE-6BA2AEF534B0}"/>
              </a:ext>
            </a:extLst>
          </p:cNvPr>
          <p:cNvSpPr txBox="1"/>
          <p:nvPr/>
        </p:nvSpPr>
        <p:spPr>
          <a:xfrm>
            <a:off x="499621" y="1646238"/>
            <a:ext cx="11019934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I have used NodeJS, express backend frame work to handle both database and user interface and others.</a:t>
            </a:r>
          </a:p>
          <a:p>
            <a:r>
              <a:rPr lang="en-US" sz="2400" b="1" dirty="0"/>
              <a:t>These are some points which mostly used in backend those are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Sessions(To be logged in).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MySQL (To use database in application).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hbs (To het flexibility in html page).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Express(for the routing and others requirement for backend).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Partials(To write a page as a variable).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Dotenv (To use session and security).</a:t>
            </a:r>
          </a:p>
          <a:p>
            <a:endParaRPr lang="en-US" sz="2400" b="1" dirty="0"/>
          </a:p>
          <a:p>
            <a:endParaRPr lang="en-US" b="1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15643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819BDA-CFC8-EA55-F7BD-F064AF375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857" y="1993614"/>
            <a:ext cx="9182896" cy="44733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63D9FB-D1EA-6E32-97FC-207DF4CDDF81}"/>
              </a:ext>
            </a:extLst>
          </p:cNvPr>
          <p:cNvSpPr txBox="1"/>
          <p:nvPr/>
        </p:nvSpPr>
        <p:spPr>
          <a:xfrm>
            <a:off x="1093510" y="575035"/>
            <a:ext cx="804813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Now I have started my server at port number 8000 which is not a default </a:t>
            </a:r>
          </a:p>
          <a:p>
            <a:r>
              <a:rPr lang="en-US" sz="2000" b="1" dirty="0"/>
              <a:t>Port for any node application.</a:t>
            </a:r>
          </a:p>
          <a:p>
            <a:r>
              <a:rPr lang="en-US" sz="2000" b="1" dirty="0"/>
              <a:t>Now I will share screen shots of all User Interface and DataBase.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88942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CFD2DB-B1E0-BDB4-0D96-0B8EFDB15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725C3A-6836-2713-BB9F-C179FA9E1878}"/>
              </a:ext>
            </a:extLst>
          </p:cNvPr>
          <p:cNvSpPr/>
          <p:nvPr/>
        </p:nvSpPr>
        <p:spPr>
          <a:xfrm>
            <a:off x="4392890" y="282804"/>
            <a:ext cx="4741682" cy="697584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kern="1200" dirty="0">
                <a:solidFill>
                  <a:srgbClr val="FFFFFF"/>
                </a:solidFill>
                <a:effectLst/>
                <a:latin typeface="Cambria" panose="02040503050406030204" pitchFamily="18" charset="0"/>
                <a:ea typeface="+mn-ea"/>
                <a:cs typeface="+mn-cs"/>
              </a:rPr>
              <a:t>This is home page of my web application.</a:t>
            </a:r>
            <a:endParaRPr lang="en-IN" dirty="0">
              <a:effectLst/>
            </a:endParaRPr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86054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rry Blossom 16x9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17.potx" id="{A8D831F9-2DA4-4700-B230-431725864604}" vid="{ED9A2A59-32A4-4461-8593-D9E87F204B18}"/>
    </a:ext>
  </a:extLst>
</a:theme>
</file>

<file path=ppt/theme/theme2.xml><?xml version="1.0" encoding="utf-8"?>
<a:theme xmlns:a="http://schemas.openxmlformats.org/drawingml/2006/main" name="Office Theme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Cherry blossom nature presentation (widescreen)</Template>
  <TotalTime>315</TotalTime>
  <Words>744</Words>
  <Application>Microsoft Office PowerPoint</Application>
  <PresentationFormat>Widescreen</PresentationFormat>
  <Paragraphs>111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Cambria</vt:lpstr>
      <vt:lpstr>Söhne</vt:lpstr>
      <vt:lpstr>Cherry Blossom 16x9</vt:lpstr>
      <vt:lpstr>Food Ordering Project</vt:lpstr>
      <vt:lpstr>Introduction</vt:lpstr>
      <vt:lpstr>Problems</vt:lpstr>
      <vt:lpstr>Objectives</vt:lpstr>
      <vt:lpstr>Used Tools</vt:lpstr>
      <vt:lpstr>Implementation</vt:lpstr>
      <vt:lpstr>Used Framework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Ordering Project</dc:title>
  <dc:creator>Rishabh Upadhyay</dc:creator>
  <cp:lastModifiedBy>Rishabh Upadhyay</cp:lastModifiedBy>
  <cp:revision>1</cp:revision>
  <dcterms:created xsi:type="dcterms:W3CDTF">2023-10-11T06:10:55Z</dcterms:created>
  <dcterms:modified xsi:type="dcterms:W3CDTF">2023-10-16T17:04:57Z</dcterms:modified>
</cp:coreProperties>
</file>

<file path=docProps/thumbnail.jpeg>
</file>